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acifico"/>
      <p:regular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816bb2464_1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816bb2464_1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83cceb4b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83cceb4b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83cceb4b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83cceb4b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83cceb4b3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83cceb4b3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073999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073999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16bb2464_13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16bb2464_1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4400e736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4400e7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c40d9f9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c40d9f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4294967295" type="ctrTitle"/>
          </p:nvPr>
        </p:nvSpPr>
        <p:spPr>
          <a:xfrm>
            <a:off x="920400" y="1914600"/>
            <a:ext cx="73032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Welcome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To our presentation</a:t>
            </a:r>
            <a:endParaRPr sz="3000"/>
          </a:p>
        </p:txBody>
      </p:sp>
      <p:cxnSp>
        <p:nvCxnSpPr>
          <p:cNvPr id="65" name="Google Shape;65;p13"/>
          <p:cNvCxnSpPr/>
          <p:nvPr/>
        </p:nvCxnSpPr>
        <p:spPr>
          <a:xfrm>
            <a:off x="2939350" y="2724850"/>
            <a:ext cx="3173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2209950" y="700800"/>
            <a:ext cx="47241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Hello EveryOne </a:t>
            </a:r>
            <a:endParaRPr sz="50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265738" y="3742350"/>
            <a:ext cx="14076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Team </a:t>
            </a:r>
            <a:endParaRPr sz="35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12738" y="3819300"/>
            <a:ext cx="1328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Tortoise</a:t>
            </a:r>
            <a:endParaRPr sz="25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346638" y="3742350"/>
            <a:ext cx="3267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3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3768300" y="346225"/>
            <a:ext cx="16074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Design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14690" t="0"/>
          <a:stretch/>
        </p:blipFill>
        <p:spPr>
          <a:xfrm>
            <a:off x="188123" y="1471163"/>
            <a:ext cx="49649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297650" y="988225"/>
            <a:ext cx="1607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Front page: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35625" l="0" r="0" t="0"/>
          <a:stretch/>
        </p:blipFill>
        <p:spPr>
          <a:xfrm>
            <a:off x="5331638" y="1471175"/>
            <a:ext cx="3305175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4061" y="2656225"/>
            <a:ext cx="2800350" cy="209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2"/>
          <p:cNvCxnSpPr>
            <a:endCxn id="143" idx="1"/>
          </p:cNvCxnSpPr>
          <p:nvPr/>
        </p:nvCxnSpPr>
        <p:spPr>
          <a:xfrm flipH="1" rot="10800000">
            <a:off x="3905138" y="1673525"/>
            <a:ext cx="1426500" cy="695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>
            <a:endCxn id="144" idx="0"/>
          </p:cNvCxnSpPr>
          <p:nvPr/>
        </p:nvCxnSpPr>
        <p:spPr>
          <a:xfrm>
            <a:off x="6984236" y="1875925"/>
            <a:ext cx="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/>
          <p:nvPr/>
        </p:nvSpPr>
        <p:spPr>
          <a:xfrm>
            <a:off x="3602825" y="369325"/>
            <a:ext cx="1836900" cy="64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933" r="25564" t="0"/>
          <a:stretch/>
        </p:blipFill>
        <p:spPr>
          <a:xfrm>
            <a:off x="297650" y="1893925"/>
            <a:ext cx="4277849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368100" y="1109013"/>
            <a:ext cx="1607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User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page: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388" y="396950"/>
            <a:ext cx="33337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5">
            <a:alphaModFix/>
          </a:blip>
          <a:srcRect b="4168" l="4948" r="10312" t="0"/>
          <a:stretch/>
        </p:blipFill>
        <p:spPr>
          <a:xfrm>
            <a:off x="5514400" y="2469050"/>
            <a:ext cx="3333750" cy="267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3"/>
          <p:cNvCxnSpPr/>
          <p:nvPr/>
        </p:nvCxnSpPr>
        <p:spPr>
          <a:xfrm flipH="1" rot="10800000">
            <a:off x="2109550" y="675500"/>
            <a:ext cx="3342000" cy="2322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>
            <a:stCxn id="154" idx="2"/>
            <a:endCxn id="155" idx="0"/>
          </p:cNvCxnSpPr>
          <p:nvPr/>
        </p:nvCxnSpPr>
        <p:spPr>
          <a:xfrm>
            <a:off x="7181263" y="1835225"/>
            <a:ext cx="0" cy="63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3"/>
          <p:cNvSpPr txBox="1"/>
          <p:nvPr/>
        </p:nvSpPr>
        <p:spPr>
          <a:xfrm>
            <a:off x="533575" y="168425"/>
            <a:ext cx="16074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Design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368100" y="191525"/>
            <a:ext cx="1836900" cy="64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2915838" y="226900"/>
            <a:ext cx="3312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75" y="1685488"/>
            <a:ext cx="530542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794050" y="1032700"/>
            <a:ext cx="20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Front page: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2891725" y="296275"/>
            <a:ext cx="2903700" cy="46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2915838" y="226900"/>
            <a:ext cx="3312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794050" y="1032700"/>
            <a:ext cx="20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Admin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page: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2891725" y="296275"/>
            <a:ext cx="2903700" cy="46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25" y="2207325"/>
            <a:ext cx="44291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325" y="1599300"/>
            <a:ext cx="3853375" cy="262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705975" y="1858100"/>
            <a:ext cx="67230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Our project has the ability to increase the features in future.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In which we have to embed.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GPS\GSM System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Advertisement of new models.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Sale point for vehicle.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2454925" y="461700"/>
            <a:ext cx="52251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Specification Feasibility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2398600" y="405400"/>
            <a:ext cx="4808400" cy="75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3350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89" name="Google Shape;189;p27"/>
          <p:cNvSpPr txBox="1"/>
          <p:nvPr>
            <p:ph idx="4294967295" type="body"/>
          </p:nvPr>
        </p:nvSpPr>
        <p:spPr>
          <a:xfrm>
            <a:off x="227875" y="2883075"/>
            <a:ext cx="89964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A Console based software system for customers to search, view and reserve cars for renting And For businesses to manage and update the details and view business-related reports.</a:t>
            </a:r>
            <a:endParaRPr sz="15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4294967295" type="title"/>
          </p:nvPr>
        </p:nvSpPr>
        <p:spPr>
          <a:xfrm>
            <a:off x="403875" y="1281300"/>
            <a:ext cx="3890100" cy="25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 for your time</a:t>
            </a:r>
            <a:r>
              <a:rPr lang="en" sz="3200">
                <a:solidFill>
                  <a:srgbClr val="FF0000"/>
                </a:solidFill>
              </a:rPr>
              <a:t>!</a:t>
            </a:r>
            <a:endParaRPr sz="3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Have a great day.</a:t>
            </a:r>
            <a:endParaRPr sz="3600"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775" y="1378350"/>
            <a:ext cx="4545225" cy="28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1964700" y="2133300"/>
            <a:ext cx="52146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Do you have any query</a:t>
            </a:r>
            <a:r>
              <a:rPr lang="en" sz="30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  <a:endParaRPr sz="30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3967050" y="2231450"/>
            <a:ext cx="5176950" cy="29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ctrTitle"/>
          </p:nvPr>
        </p:nvSpPr>
        <p:spPr>
          <a:xfrm>
            <a:off x="1453650" y="215300"/>
            <a:ext cx="6236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Car Rental System</a:t>
            </a:r>
            <a:endParaRPr sz="5000"/>
          </a:p>
        </p:txBody>
      </p:sp>
      <p:cxnSp>
        <p:nvCxnSpPr>
          <p:cNvPr id="76" name="Google Shape;76;p14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128225" y="2321550"/>
            <a:ext cx="42861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Presented By: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Md Labu Miah (22235103215)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Shimul Chandra Sarker (22235103205)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Atikur Rahman (22235103196)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Nausin Sultana Mim </a:t>
            </a: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(22235103203)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Zannatul Asha </a:t>
            </a: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(22235103197)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1804400" y="1078425"/>
            <a:ext cx="3173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2989850" y="405425"/>
            <a:ext cx="35529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4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16950" y="1615725"/>
            <a:ext cx="76866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It is a console based software.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Which customers can view available cars, view car profile and booking car. 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Based on the type of car required by the customer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It’s easy for the customers to rent a car any time.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It saves time and labor.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The system will have two levels of access: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The administrator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Customer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825" y="2645000"/>
            <a:ext cx="4078200" cy="239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5"/>
          <p:cNvCxnSpPr/>
          <p:nvPr/>
        </p:nvCxnSpPr>
        <p:spPr>
          <a:xfrm>
            <a:off x="3112150" y="1092375"/>
            <a:ext cx="3173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1823925" y="337425"/>
            <a:ext cx="42315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</a:t>
            </a: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30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Statement</a:t>
            </a:r>
            <a:endParaRPr sz="30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2400" y="1386150"/>
            <a:ext cx="73794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The Manual car rental system pro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vides services only during office </a:t>
            </a: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hours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So customers have limited time to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make any transactions or </a:t>
            </a: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reservations of the cars.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To rent a car a prospective renter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must first go to the nearest office to </a:t>
            </a: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register as a client.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Cars that are rented out are norm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ally advertised in local or national </a:t>
            </a: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newspapers. It involves a lot of pa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perwork and consumes time.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443942">
            <a:off x="5338446" y="2860384"/>
            <a:ext cx="4016001" cy="286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3547200" y="315300"/>
            <a:ext cx="20496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Objectives</a:t>
            </a:r>
            <a:endParaRPr sz="3000"/>
          </a:p>
        </p:txBody>
      </p:sp>
      <p:sp>
        <p:nvSpPr>
          <p:cNvPr id="99" name="Google Shape;99;p17"/>
          <p:cNvSpPr txBox="1"/>
          <p:nvPr/>
        </p:nvSpPr>
        <p:spPr>
          <a:xfrm>
            <a:off x="461675" y="1261275"/>
            <a:ext cx="72072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objective of this project is to Design and implement a Console based application for online reservation of cars from a car renting business.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Provide easy Software for people who are renting cars, where they can easily search and reserve their car online.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Automation of the current business process which was handled manually collecting details through telecommunication.</a:t>
            </a:r>
            <a:endParaRPr sz="15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575" y="2301500"/>
            <a:ext cx="4118700" cy="41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3423375" y="382875"/>
            <a:ext cx="2173500" cy="57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989625" y="394125"/>
            <a:ext cx="42603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</a:t>
            </a:r>
            <a:r>
              <a:rPr lang="en">
                <a:solidFill>
                  <a:srgbClr val="FF0000"/>
                </a:solidFill>
              </a:rPr>
              <a:t>Features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396375"/>
            <a:ext cx="5420100" cy="1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Select an option from below:  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1) Manage Cars (</a:t>
            </a:r>
            <a:r>
              <a:rPr lang="en" sz="15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Only for Admin</a:t>
            </a: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2) Rent a car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0) Exit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72000" y="2221348"/>
            <a:ext cx="4260300" cy="207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2719800" y="219375"/>
            <a:ext cx="3704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>
                <a:solidFill>
                  <a:srgbClr val="FF0000"/>
                </a:solidFill>
              </a:rPr>
              <a:t>/</a:t>
            </a:r>
            <a:r>
              <a:rPr lang="en"/>
              <a:t> Customers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57450" y="1171175"/>
            <a:ext cx="68412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arenR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When the user accesses the system then he can only: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lphaLcParenR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View cars at affordable price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lphaLcParenR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Rent a car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romanLcParenR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Model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romanLcParenR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ID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2)	By choosing his desirable car from the available car list, that is already stored in the system.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lphaLcParenR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The user would have to provide his personal data such as: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romanLcParenR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Name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romanLcParenR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Address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romanLcParenR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Telephone Number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romanLcParenR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Email address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and pay the bills by bank in order to finish the renting process.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2443650" y="160425"/>
            <a:ext cx="3648600" cy="81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82474" y="1405000"/>
            <a:ext cx="4282251" cy="37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355400" y="365275"/>
            <a:ext cx="16032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185050" y="374250"/>
            <a:ext cx="1697400" cy="60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90075" y="1813075"/>
            <a:ext cx="45606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When the administrator accesses the system then he can manage all the data that are stored in the system such as: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erriweather"/>
              <a:buChar char="○"/>
            </a:pPr>
            <a:r>
              <a:rPr lang="en" sz="15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Adding a new car</a:t>
            </a:r>
            <a:endParaRPr sz="15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erriweather"/>
              <a:buChar char="○"/>
            </a:pPr>
            <a:r>
              <a:rPr lang="en" sz="15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See all the cars</a:t>
            </a:r>
            <a:endParaRPr sz="15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erriweather"/>
              <a:buChar char="○"/>
            </a:pPr>
            <a:r>
              <a:rPr lang="en" sz="15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See the renter's information</a:t>
            </a:r>
            <a:endParaRPr sz="15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Merriweather"/>
              <a:buChar char="○"/>
            </a:pPr>
            <a:r>
              <a:rPr lang="en" sz="15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Delete a car from the system.</a:t>
            </a:r>
            <a:endParaRPr sz="15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74427" y="0"/>
            <a:ext cx="27695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989575" y="535100"/>
            <a:ext cx="24810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Hardware </a:t>
            </a:r>
            <a:endParaRPr sz="3020"/>
          </a:p>
        </p:txBody>
      </p:sp>
      <p:sp>
        <p:nvSpPr>
          <p:cNvPr id="130" name="Google Shape;130;p21"/>
          <p:cNvSpPr txBox="1"/>
          <p:nvPr>
            <p:ph idx="4294967295" type="body"/>
          </p:nvPr>
        </p:nvSpPr>
        <p:spPr>
          <a:xfrm>
            <a:off x="187825" y="2143825"/>
            <a:ext cx="4632000" cy="1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Equipment Configuration: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AutoNum type="arabicPeriod"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Processor: Intel core/AMD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AutoNum type="arabicPeriod"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RAM: 2GB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AutoNum type="arabicPeriod"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Storage: 5/10 GB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erriweather"/>
              <a:buAutoNum type="arabicPeriod"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Operating System: Window/Linux/Unix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855850" y="484225"/>
            <a:ext cx="2443800" cy="66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884025" y="470150"/>
            <a:ext cx="21057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Software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5805200" y="492650"/>
            <a:ext cx="2049600" cy="66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724150" y="2143825"/>
            <a:ext cx="4920900" cy="1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Implementation Tools and Technology: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We are used GNU C++ Compiler and Codeblocks IDE.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We were complete this project in C++ Language.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>
            <a:off x="4617050" y="2134350"/>
            <a:ext cx="0" cy="182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