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84" d="100"/>
          <a:sy n="84" d="100"/>
        </p:scale>
        <p:origin x="-595" y="-101"/>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142616448"/>
        <c:axId val="142617984"/>
      </c:barChart>
      <c:catAx>
        <c:axId val="14261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617984"/>
        <c:crosses val="autoZero"/>
        <c:auto val="1"/>
        <c:lblAlgn val="ctr"/>
        <c:lblOffset val="100"/>
        <c:noMultiLvlLbl val="0"/>
      </c:catAx>
      <c:valAx>
        <c:axId val="142617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616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0" name=""/>
        <p:cNvGrpSpPr/>
        <p:nvPr/>
      </p:nvGrpSpPr>
      <p:grpSpPr>
        <a:xfrm>
          <a:off x="0" y="0"/>
          <a:ext cx="0" cy="0"/>
          <a:chOff x="0" y="0"/>
          <a:chExt cx="0" cy="0"/>
        </a:xfrm>
      </p:grpSpPr>
      <p:sp>
        <p:nvSpPr>
          <p:cNvPr id="104877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7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16-09-2024</a:t>
            </a:fld>
            <a:endParaRPr lang="en-IN"/>
          </a:p>
        </p:txBody>
      </p:sp>
      <p:sp>
        <p:nvSpPr>
          <p:cNvPr id="104878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8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8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5" name="Slide Image Placeholder 1"/>
          <p:cNvSpPr>
            <a:spLocks noChangeAspect="1" noRot="1" noGrp="1"/>
          </p:cNvSpPr>
          <p:nvPr>
            <p:ph type="sldImg"/>
          </p:nvPr>
        </p:nvSpPr>
        <p:spPr>
          <a:xfrm>
            <a:off x="4038600" y="857250"/>
            <a:ext cx="4114800" cy="2314575"/>
          </a:xfrm>
        </p:spPr>
      </p:sp>
      <p:sp>
        <p:nvSpPr>
          <p:cNvPr id="1048616" name="Notes Placeholder 2"/>
          <p:cNvSpPr>
            <a:spLocks noGrp="1"/>
          </p:cNvSpPr>
          <p:nvPr>
            <p:ph type="body" idx="1"/>
          </p:nvPr>
        </p:nvSpPr>
        <p:spPr/>
        <p:txBody>
          <a:bodyPr/>
          <a:p>
            <a:endParaRPr dirty="0" lang="en-IN"/>
          </a:p>
        </p:txBody>
      </p:sp>
      <p:sp>
        <p:nvSpPr>
          <p:cNvPr id="104861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24" name=""/>
        <p:cNvGrpSpPr/>
        <p:nvPr/>
      </p:nvGrpSpPr>
      <p:grpSpPr>
        <a:xfrm>
          <a:off x="0" y="0"/>
          <a:ext cx="0" cy="0"/>
          <a:chOff x="0" y="0"/>
          <a:chExt cx="0" cy="0"/>
        </a:xfrm>
      </p:grpSpPr>
      <p:sp>
        <p:nvSpPr>
          <p:cNvPr id="1048587"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1048588" name="Subtitle 8"/>
          <p:cNvSpPr>
            <a:spLocks noGrp="1"/>
          </p:cNvSpPr>
          <p:nvPr>
            <p:ph type="subTitle" idx="1"/>
          </p:nvPr>
        </p:nvSpPr>
        <p:spPr>
          <a:xfrm>
            <a:off x="3048000" y="5003322"/>
            <a:ext cx="82296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9" name="Date Placeholder 27"/>
          <p:cNvSpPr>
            <a:spLocks noGrp="1"/>
          </p:cNvSpPr>
          <p:nvPr>
            <p:ph type="dt" sz="half" idx="10"/>
          </p:nvPr>
        </p:nvSpPr>
        <p:spPr bwMode="auto">
          <a:xfrm rot="5400000">
            <a:off x="10733828" y="1110597"/>
            <a:ext cx="2286000" cy="508000"/>
          </a:xfrm>
        </p:spPr>
        <p:txBody>
          <a:bodyPr/>
          <a:p>
            <a:fld id="{1D8BD707-D9CF-40AE-B4C6-C98DA3205C09}" type="datetimeFigureOut">
              <a:rPr lang="en-US" smtClean="0"/>
              <a:t>9/16/2024</a:t>
            </a:fld>
            <a:endParaRPr lang="en-US"/>
          </a:p>
        </p:txBody>
      </p:sp>
      <p:sp>
        <p:nvSpPr>
          <p:cNvPr id="1048590" name="Footer Placeholder 16"/>
          <p:cNvSpPr>
            <a:spLocks noGrp="1"/>
          </p:cNvSpPr>
          <p:nvPr>
            <p:ph type="ftr" sz="quarter" idx="11"/>
          </p:nvPr>
        </p:nvSpPr>
        <p:spPr bwMode="auto">
          <a:xfrm rot="5400000">
            <a:off x="10045959" y="4117661"/>
            <a:ext cx="3657600" cy="512064"/>
          </a:xfrm>
        </p:spPr>
        <p:txBody>
          <a:bodyPr/>
          <a:p>
            <a:endParaRPr lang="en-IN"/>
          </a:p>
        </p:txBody>
      </p:sp>
      <p:sp>
        <p:nvSpPr>
          <p:cNvPr id="1048591" name="Rectangle 9"/>
          <p:cNvSpPr/>
          <p:nvPr/>
        </p:nvSpPr>
        <p:spPr bwMode="auto">
          <a:xfrm>
            <a:off x="508000" y="0"/>
            <a:ext cx="8128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2" name="Rectangle 11"/>
          <p:cNvSpPr/>
          <p:nvPr/>
        </p:nvSpPr>
        <p:spPr bwMode="auto">
          <a:xfrm>
            <a:off x="368448" y="0"/>
            <a:ext cx="139552"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3" name="Rectangle 13"/>
          <p:cNvSpPr/>
          <p:nvPr/>
        </p:nvSpPr>
        <p:spPr bwMode="auto">
          <a:xfrm>
            <a:off x="1320800" y="0"/>
            <a:ext cx="242496"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4" name="Rectangle 18"/>
          <p:cNvSpPr/>
          <p:nvPr/>
        </p:nvSpPr>
        <p:spPr bwMode="auto">
          <a:xfrm>
            <a:off x="1521760" y="0"/>
            <a:ext cx="30704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5" name="Straight Connector 10"/>
          <p:cNvSpPr>
            <a:spLocks noChangeShapeType="1"/>
          </p:cNvSpPr>
          <p:nvPr/>
        </p:nvSpPr>
        <p:spPr bwMode="auto">
          <a:xfrm>
            <a:off x="141792"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6" name="Straight Connector 17"/>
          <p:cNvSpPr>
            <a:spLocks noChangeShapeType="1"/>
          </p:cNvSpPr>
          <p:nvPr/>
        </p:nvSpPr>
        <p:spPr bwMode="auto">
          <a:xfrm>
            <a:off x="12192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7" name="Straight Connector 19"/>
          <p:cNvSpPr>
            <a:spLocks noChangeShapeType="1"/>
          </p:cNvSpPr>
          <p:nvPr/>
        </p:nvSpPr>
        <p:spPr bwMode="auto">
          <a:xfrm>
            <a:off x="1138816"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8" name="Straight Connector 15"/>
          <p:cNvSpPr>
            <a:spLocks noChangeShapeType="1"/>
          </p:cNvSpPr>
          <p:nvPr/>
        </p:nvSpPr>
        <p:spPr bwMode="auto">
          <a:xfrm>
            <a:off x="2302187"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9" name="Straight Connector 14"/>
          <p:cNvSpPr>
            <a:spLocks noChangeShapeType="1"/>
          </p:cNvSpPr>
          <p:nvPr/>
        </p:nvSpPr>
        <p:spPr bwMode="auto">
          <a:xfrm>
            <a:off x="14224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00" name="Straight Connector 21"/>
          <p:cNvSpPr>
            <a:spLocks noChangeShapeType="1"/>
          </p:cNvSpPr>
          <p:nvPr/>
        </p:nvSpPr>
        <p:spPr bwMode="auto">
          <a:xfrm>
            <a:off x="12151808"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01" name="Rectangle 26"/>
          <p:cNvSpPr/>
          <p:nvPr/>
        </p:nvSpPr>
        <p:spPr bwMode="auto">
          <a:xfrm>
            <a:off x="1625600" y="0"/>
            <a:ext cx="1016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2" name="Oval 20"/>
          <p:cNvSpPr/>
          <p:nvPr/>
        </p:nvSpPr>
        <p:spPr bwMode="auto">
          <a:xfrm>
            <a:off x="812800" y="3429000"/>
            <a:ext cx="17272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3" name="Oval 22"/>
          <p:cNvSpPr/>
          <p:nvPr/>
        </p:nvSpPr>
        <p:spPr bwMode="auto">
          <a:xfrm>
            <a:off x="1746176" y="4866752"/>
            <a:ext cx="855232"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4" name="Oval 23"/>
          <p:cNvSpPr/>
          <p:nvPr/>
        </p:nvSpPr>
        <p:spPr bwMode="auto">
          <a:xfrm>
            <a:off x="1454773" y="5500632"/>
            <a:ext cx="18288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5" name="Oval 25"/>
          <p:cNvSpPr/>
          <p:nvPr/>
        </p:nvSpPr>
        <p:spPr bwMode="auto">
          <a:xfrm>
            <a:off x="2218944" y="5788152"/>
            <a:ext cx="36576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6" name="Oval 24"/>
          <p:cNvSpPr/>
          <p:nvPr/>
        </p:nvSpPr>
        <p:spPr>
          <a:xfrm>
            <a:off x="2540000" y="4495800"/>
            <a:ext cx="48768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7" name="Slide Number Placeholder 28"/>
          <p:cNvSpPr>
            <a:spLocks noGrp="1"/>
          </p:cNvSpPr>
          <p:nvPr>
            <p:ph type="sldNum" sz="quarter" idx="12"/>
          </p:nvPr>
        </p:nvSpPr>
        <p:spPr bwMode="auto">
          <a:xfrm>
            <a:off x="1767392" y="4928702"/>
            <a:ext cx="812800" cy="517524"/>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722" name="Title 1"/>
          <p:cNvSpPr>
            <a:spLocks noGrp="1"/>
          </p:cNvSpPr>
          <p:nvPr>
            <p:ph type="title"/>
          </p:nvPr>
        </p:nvSpPr>
        <p:spPr/>
        <p:txBody>
          <a:bodyPr/>
          <a:p>
            <a:r>
              <a:rPr kumimoji="0" lang="en-US" smtClean="0"/>
              <a:t>Click to edit Master title style</a:t>
            </a:r>
            <a:endParaRPr kumimoji="0" lang="en-US"/>
          </a:p>
        </p:txBody>
      </p:sp>
      <p:sp>
        <p:nvSpPr>
          <p:cNvPr id="1048723"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4" name="Date Placeholder 3"/>
          <p:cNvSpPr>
            <a:spLocks noGrp="1"/>
          </p:cNvSpPr>
          <p:nvPr>
            <p:ph type="dt" sz="half" idx="10"/>
          </p:nvPr>
        </p:nvSpPr>
        <p:spPr/>
        <p:txBody>
          <a:bodyPr/>
          <a:p>
            <a:fld id="{1D8BD707-D9CF-40AE-B4C6-C98DA3205C09}" type="datetimeFigureOut">
              <a:rPr lang="en-US" smtClean="0"/>
              <a:t>9/16/2024</a:t>
            </a:fld>
            <a:endParaRPr lang="en-US"/>
          </a:p>
        </p:txBody>
      </p:sp>
      <p:sp>
        <p:nvSpPr>
          <p:cNvPr id="1048725" name="Footer Placeholder 4"/>
          <p:cNvSpPr>
            <a:spLocks noGrp="1"/>
          </p:cNvSpPr>
          <p:nvPr>
            <p:ph type="ftr" sz="quarter" idx="11"/>
          </p:nvPr>
        </p:nvSpPr>
        <p:spPr/>
        <p:txBody>
          <a:bodyPr/>
          <a:p>
            <a:endParaRPr lang="en-IN"/>
          </a:p>
        </p:txBody>
      </p:sp>
      <p:sp>
        <p:nvSpPr>
          <p:cNvPr id="104872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704" name="Vertical Title 1"/>
          <p:cNvSpPr>
            <a:spLocks noGrp="1"/>
          </p:cNvSpPr>
          <p:nvPr>
            <p:ph type="title" orient="vert"/>
          </p:nvPr>
        </p:nvSpPr>
        <p:spPr>
          <a:xfrm>
            <a:off x="8839200" y="274639"/>
            <a:ext cx="2235200" cy="5851525"/>
          </a:xfrm>
        </p:spPr>
        <p:txBody>
          <a:bodyPr vert="eaVert"/>
          <a:p>
            <a:r>
              <a:rPr kumimoji="0" lang="en-US" smtClean="0"/>
              <a:t>Click to edit Master title style</a:t>
            </a:r>
            <a:endParaRPr kumimoji="0" lang="en-US"/>
          </a:p>
        </p:txBody>
      </p:sp>
      <p:sp>
        <p:nvSpPr>
          <p:cNvPr id="1048705" name="Vertical Text Placeholder 2"/>
          <p:cNvSpPr>
            <a:spLocks noGrp="1"/>
          </p:cNvSpPr>
          <p:nvPr>
            <p:ph type="body" orient="vert" idx="1"/>
          </p:nvPr>
        </p:nvSpPr>
        <p:spPr>
          <a:xfrm>
            <a:off x="609600" y="274639"/>
            <a:ext cx="80264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6" name="Date Placeholder 3"/>
          <p:cNvSpPr>
            <a:spLocks noGrp="1"/>
          </p:cNvSpPr>
          <p:nvPr>
            <p:ph type="dt" sz="half" idx="10"/>
          </p:nvPr>
        </p:nvSpPr>
        <p:spPr/>
        <p:txBody>
          <a:bodyPr/>
          <a:p>
            <a:fld id="{1D8BD707-D9CF-40AE-B4C6-C98DA3205C09}" type="datetimeFigureOut">
              <a:rPr lang="en-US" smtClean="0"/>
              <a:t>9/16/2024</a:t>
            </a:fld>
            <a:endParaRPr lang="en-US"/>
          </a:p>
        </p:txBody>
      </p:sp>
      <p:sp>
        <p:nvSpPr>
          <p:cNvPr id="1048707" name="Footer Placeholder 4"/>
          <p:cNvSpPr>
            <a:spLocks noGrp="1"/>
          </p:cNvSpPr>
          <p:nvPr>
            <p:ph type="ftr" sz="quarter" idx="11"/>
          </p:nvPr>
        </p:nvSpPr>
        <p:spPr/>
        <p:txBody>
          <a:bodyPr/>
          <a:p>
            <a:endParaRPr lang="en-IN"/>
          </a:p>
        </p:txBody>
      </p:sp>
      <p:sp>
        <p:nvSpPr>
          <p:cNvPr id="104870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kumimoji="0" lang="en-US" smtClean="0"/>
              <a:t>Click to edit Master title style</a:t>
            </a:r>
            <a:endParaRPr kumimoji="0" lang="en-US"/>
          </a:p>
        </p:txBody>
      </p:sp>
      <p:sp>
        <p:nvSpPr>
          <p:cNvPr id="1048692" name="Content Placeholder 7"/>
          <p:cNvSpPr>
            <a:spLocks noGrp="1"/>
          </p:cNvSpPr>
          <p:nvPr>
            <p:ph sz="quarter" idx="1"/>
          </p:nvPr>
        </p:nvSpPr>
        <p:spPr>
          <a:xfrm>
            <a:off x="609600" y="1600200"/>
            <a:ext cx="99568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3" name="Date Placeholder 6"/>
          <p:cNvSpPr>
            <a:spLocks noGrp="1"/>
          </p:cNvSpPr>
          <p:nvPr>
            <p:ph type="dt" sz="half" idx="14"/>
          </p:nvPr>
        </p:nvSpPr>
        <p:spPr/>
        <p:txBody>
          <a:bodyPr rtlCol="0"/>
          <a:p>
            <a:fld id="{1D8BD707-D9CF-40AE-B4C6-C98DA3205C09}" type="datetimeFigureOut">
              <a:rPr lang="en-US" smtClean="0"/>
              <a:t>9/16/2024</a:t>
            </a:fld>
            <a:endParaRPr lang="en-US"/>
          </a:p>
        </p:txBody>
      </p:sp>
      <p:sp>
        <p:nvSpPr>
          <p:cNvPr id="1048694" name="Slide Number Placeholder 8"/>
          <p:cNvSpPr>
            <a:spLocks noGrp="1"/>
          </p:cNvSpPr>
          <p:nvPr>
            <p:ph type="sldNum" sz="quarter" idx="15"/>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695" name="Footer Placeholder 9"/>
          <p:cNvSpPr>
            <a:spLocks noGrp="1"/>
          </p:cNvSpPr>
          <p:nvPr>
            <p:ph type="ftr" sz="quarter" idx="16"/>
          </p:nvPr>
        </p:nvSpPr>
        <p:spPr/>
        <p:txBody>
          <a:bodyPr rtlCol="0"/>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55" name=""/>
        <p:cNvGrpSpPr/>
        <p:nvPr/>
      </p:nvGrpSpPr>
      <p:grpSpPr>
        <a:xfrm>
          <a:off x="0" y="0"/>
          <a:ext cx="0" cy="0"/>
          <a:chOff x="0" y="0"/>
          <a:chExt cx="0" cy="0"/>
        </a:xfrm>
      </p:grpSpPr>
      <p:sp>
        <p:nvSpPr>
          <p:cNvPr id="1048727" name="Title 1"/>
          <p:cNvSpPr>
            <a:spLocks noGrp="1"/>
          </p:cNvSpPr>
          <p:nvPr>
            <p:ph type="title"/>
          </p:nvPr>
        </p:nvSpPr>
        <p:spPr>
          <a:xfrm>
            <a:off x="3048000" y="2895600"/>
            <a:ext cx="82296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8728" name="Text Placeholder 2"/>
          <p:cNvSpPr>
            <a:spLocks noGrp="1"/>
          </p:cNvSpPr>
          <p:nvPr>
            <p:ph type="body" idx="1"/>
          </p:nvPr>
        </p:nvSpPr>
        <p:spPr>
          <a:xfrm>
            <a:off x="3048000" y="5010150"/>
            <a:ext cx="82296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729" name="Date Placeholder 3"/>
          <p:cNvSpPr>
            <a:spLocks noGrp="1"/>
          </p:cNvSpPr>
          <p:nvPr>
            <p:ph type="dt" sz="half" idx="10"/>
          </p:nvPr>
        </p:nvSpPr>
        <p:spPr bwMode="auto">
          <a:xfrm rot="5400000">
            <a:off x="10732008" y="1106932"/>
            <a:ext cx="2286000" cy="508000"/>
          </a:xfrm>
        </p:spPr>
        <p:txBody>
          <a:bodyPr/>
          <a:p>
            <a:fld id="{1D8BD707-D9CF-40AE-B4C6-C98DA3205C09}" type="datetimeFigureOut">
              <a:rPr lang="en-US" smtClean="0"/>
              <a:t>9/16/2024</a:t>
            </a:fld>
            <a:endParaRPr lang="en-US"/>
          </a:p>
        </p:txBody>
      </p:sp>
      <p:sp>
        <p:nvSpPr>
          <p:cNvPr id="1048730" name="Footer Placeholder 4"/>
          <p:cNvSpPr>
            <a:spLocks noGrp="1"/>
          </p:cNvSpPr>
          <p:nvPr>
            <p:ph type="ftr" sz="quarter" idx="11"/>
          </p:nvPr>
        </p:nvSpPr>
        <p:spPr bwMode="auto">
          <a:xfrm rot="5400000">
            <a:off x="10046208" y="4114800"/>
            <a:ext cx="3657600" cy="512064"/>
          </a:xfrm>
        </p:spPr>
        <p:txBody>
          <a:bodyPr/>
          <a:p>
            <a:endParaRPr lang="en-IN"/>
          </a:p>
        </p:txBody>
      </p:sp>
      <p:sp>
        <p:nvSpPr>
          <p:cNvPr id="1048731" name="Rectangle 8"/>
          <p:cNvSpPr/>
          <p:nvPr/>
        </p:nvSpPr>
        <p:spPr bwMode="auto">
          <a:xfrm>
            <a:off x="508000" y="0"/>
            <a:ext cx="8128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2" name="Rectangle 9"/>
          <p:cNvSpPr/>
          <p:nvPr/>
        </p:nvSpPr>
        <p:spPr bwMode="auto">
          <a:xfrm>
            <a:off x="368448" y="0"/>
            <a:ext cx="139552"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3" name="Rectangle 10"/>
          <p:cNvSpPr/>
          <p:nvPr/>
        </p:nvSpPr>
        <p:spPr bwMode="auto">
          <a:xfrm>
            <a:off x="1320800" y="0"/>
            <a:ext cx="242496"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4" name="Rectangle 11"/>
          <p:cNvSpPr/>
          <p:nvPr/>
        </p:nvSpPr>
        <p:spPr bwMode="auto">
          <a:xfrm>
            <a:off x="1521760" y="0"/>
            <a:ext cx="30704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5" name="Straight Connector 12"/>
          <p:cNvSpPr>
            <a:spLocks noChangeShapeType="1"/>
          </p:cNvSpPr>
          <p:nvPr/>
        </p:nvSpPr>
        <p:spPr bwMode="auto">
          <a:xfrm>
            <a:off x="141792"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6" name="Straight Connector 13"/>
          <p:cNvSpPr>
            <a:spLocks noChangeShapeType="1"/>
          </p:cNvSpPr>
          <p:nvPr/>
        </p:nvSpPr>
        <p:spPr bwMode="auto">
          <a:xfrm>
            <a:off x="12192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7" name="Straight Connector 14"/>
          <p:cNvSpPr>
            <a:spLocks noChangeShapeType="1"/>
          </p:cNvSpPr>
          <p:nvPr/>
        </p:nvSpPr>
        <p:spPr bwMode="auto">
          <a:xfrm>
            <a:off x="1138816"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8" name="Straight Connector 15"/>
          <p:cNvSpPr>
            <a:spLocks noChangeShapeType="1"/>
          </p:cNvSpPr>
          <p:nvPr/>
        </p:nvSpPr>
        <p:spPr bwMode="auto">
          <a:xfrm>
            <a:off x="2302187"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9" name="Straight Connector 16"/>
          <p:cNvSpPr>
            <a:spLocks noChangeShapeType="1"/>
          </p:cNvSpPr>
          <p:nvPr/>
        </p:nvSpPr>
        <p:spPr bwMode="auto">
          <a:xfrm>
            <a:off x="14224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40" name="Rectangle 17"/>
          <p:cNvSpPr/>
          <p:nvPr/>
        </p:nvSpPr>
        <p:spPr bwMode="auto">
          <a:xfrm>
            <a:off x="1625600" y="0"/>
            <a:ext cx="1016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1" name="Oval 18"/>
          <p:cNvSpPr/>
          <p:nvPr/>
        </p:nvSpPr>
        <p:spPr bwMode="auto">
          <a:xfrm>
            <a:off x="812800" y="3429000"/>
            <a:ext cx="17272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2" name="Oval 19"/>
          <p:cNvSpPr/>
          <p:nvPr/>
        </p:nvSpPr>
        <p:spPr bwMode="auto">
          <a:xfrm>
            <a:off x="1766272" y="4866752"/>
            <a:ext cx="855232"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3" name="Oval 20"/>
          <p:cNvSpPr/>
          <p:nvPr/>
        </p:nvSpPr>
        <p:spPr bwMode="auto">
          <a:xfrm>
            <a:off x="1454773" y="5500632"/>
            <a:ext cx="18288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4" name="Oval 21"/>
          <p:cNvSpPr/>
          <p:nvPr/>
        </p:nvSpPr>
        <p:spPr bwMode="auto">
          <a:xfrm>
            <a:off x="2218944" y="5791200"/>
            <a:ext cx="36576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5" name="Oval 22"/>
          <p:cNvSpPr/>
          <p:nvPr/>
        </p:nvSpPr>
        <p:spPr bwMode="auto">
          <a:xfrm>
            <a:off x="2505387" y="4479888"/>
            <a:ext cx="48768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6" name="Straight Connector 25"/>
          <p:cNvSpPr>
            <a:spLocks noChangeShapeType="1"/>
          </p:cNvSpPr>
          <p:nvPr/>
        </p:nvSpPr>
        <p:spPr bwMode="auto">
          <a:xfrm>
            <a:off x="12130592"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47" name="Slide Number Placeholder 5"/>
          <p:cNvSpPr>
            <a:spLocks noGrp="1"/>
          </p:cNvSpPr>
          <p:nvPr>
            <p:ph type="sldNum" sz="quarter" idx="12"/>
          </p:nvPr>
        </p:nvSpPr>
        <p:spPr bwMode="auto">
          <a:xfrm>
            <a:off x="1787488" y="4928702"/>
            <a:ext cx="812800" cy="517524"/>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748" name="Title 1"/>
          <p:cNvSpPr>
            <a:spLocks noGrp="1"/>
          </p:cNvSpPr>
          <p:nvPr>
            <p:ph type="title"/>
          </p:nvPr>
        </p:nvSpPr>
        <p:spPr/>
        <p:txBody>
          <a:bodyPr/>
          <a:p>
            <a:r>
              <a:rPr kumimoji="0" lang="en-US" smtClean="0"/>
              <a:t>Click to edit Master title style</a:t>
            </a:r>
            <a:endParaRPr kumimoji="0" lang="en-US"/>
          </a:p>
        </p:txBody>
      </p:sp>
      <p:sp>
        <p:nvSpPr>
          <p:cNvPr id="1048749" name="Date Placeholder 4"/>
          <p:cNvSpPr>
            <a:spLocks noGrp="1"/>
          </p:cNvSpPr>
          <p:nvPr>
            <p:ph type="dt" sz="half" idx="10"/>
          </p:nvPr>
        </p:nvSpPr>
        <p:spPr/>
        <p:txBody>
          <a:bodyPr/>
          <a:p>
            <a:fld id="{1D8BD707-D9CF-40AE-B4C6-C98DA3205C09}" type="datetimeFigureOut">
              <a:rPr lang="en-US" smtClean="0"/>
              <a:t>9/16/2024</a:t>
            </a:fld>
            <a:endParaRPr lang="en-US"/>
          </a:p>
        </p:txBody>
      </p:sp>
      <p:sp>
        <p:nvSpPr>
          <p:cNvPr id="1048750" name="Footer Placeholder 5"/>
          <p:cNvSpPr>
            <a:spLocks noGrp="1"/>
          </p:cNvSpPr>
          <p:nvPr>
            <p:ph type="ftr" sz="quarter" idx="11"/>
          </p:nvPr>
        </p:nvSpPr>
        <p:spPr/>
        <p:txBody>
          <a:bodyPr/>
          <a:p>
            <a:endParaRPr lang="en-IN"/>
          </a:p>
        </p:txBody>
      </p:sp>
      <p:sp>
        <p:nvSpPr>
          <p:cNvPr id="1048751"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52" name="Content Placeholder 8"/>
          <p:cNvSpPr>
            <a:spLocks noGrp="1"/>
          </p:cNvSpPr>
          <p:nvPr>
            <p:ph sz="quarter" idx="1"/>
          </p:nvPr>
        </p:nvSpPr>
        <p:spPr>
          <a:xfrm>
            <a:off x="609600" y="1600200"/>
            <a:ext cx="48768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53" name="Content Placeholder 10"/>
          <p:cNvSpPr>
            <a:spLocks noGrp="1"/>
          </p:cNvSpPr>
          <p:nvPr>
            <p:ph sz="quarter" idx="2"/>
          </p:nvPr>
        </p:nvSpPr>
        <p:spPr>
          <a:xfrm>
            <a:off x="5693664" y="1600200"/>
            <a:ext cx="48768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754" name="Title 1"/>
          <p:cNvSpPr>
            <a:spLocks noGrp="1"/>
          </p:cNvSpPr>
          <p:nvPr>
            <p:ph type="title"/>
          </p:nvPr>
        </p:nvSpPr>
        <p:spPr>
          <a:xfrm>
            <a:off x="609600" y="273050"/>
            <a:ext cx="10058400" cy="1143000"/>
          </a:xfrm>
        </p:spPr>
        <p:txBody>
          <a:bodyPr anchor="b"/>
          <a:p>
            <a:r>
              <a:rPr kumimoji="0" lang="en-US" smtClean="0"/>
              <a:t>Click to edit Master title style</a:t>
            </a:r>
            <a:endParaRPr kumimoji="0" lang="en-US"/>
          </a:p>
        </p:txBody>
      </p:sp>
      <p:sp>
        <p:nvSpPr>
          <p:cNvPr id="1048755" name="Date Placeholder 6"/>
          <p:cNvSpPr>
            <a:spLocks noGrp="1"/>
          </p:cNvSpPr>
          <p:nvPr>
            <p:ph type="dt" sz="half" idx="10"/>
          </p:nvPr>
        </p:nvSpPr>
        <p:spPr/>
        <p:txBody>
          <a:bodyPr/>
          <a:p>
            <a:fld id="{1D8BD707-D9CF-40AE-B4C6-C98DA3205C09}" type="datetimeFigureOut">
              <a:rPr lang="en-US" smtClean="0"/>
              <a:t>9/16/2024</a:t>
            </a:fld>
            <a:endParaRPr lang="en-US"/>
          </a:p>
        </p:txBody>
      </p:sp>
      <p:sp>
        <p:nvSpPr>
          <p:cNvPr id="1048756" name="Footer Placeholder 7"/>
          <p:cNvSpPr>
            <a:spLocks noGrp="1"/>
          </p:cNvSpPr>
          <p:nvPr>
            <p:ph type="ftr" sz="quarter" idx="11"/>
          </p:nvPr>
        </p:nvSpPr>
        <p:spPr/>
        <p:txBody>
          <a:bodyPr/>
          <a:p>
            <a:endParaRPr lang="en-IN"/>
          </a:p>
        </p:txBody>
      </p:sp>
      <p:sp>
        <p:nvSpPr>
          <p:cNvPr id="1048757"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58" name="Content Placeholder 10"/>
          <p:cNvSpPr>
            <a:spLocks noGrp="1"/>
          </p:cNvSpPr>
          <p:nvPr>
            <p:ph sz="quarter" idx="2"/>
          </p:nvPr>
        </p:nvSpPr>
        <p:spPr>
          <a:xfrm>
            <a:off x="609600" y="2362200"/>
            <a:ext cx="48768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59" name="Content Placeholder 12"/>
          <p:cNvSpPr>
            <a:spLocks noGrp="1"/>
          </p:cNvSpPr>
          <p:nvPr>
            <p:ph sz="quarter" idx="4"/>
          </p:nvPr>
        </p:nvSpPr>
        <p:spPr>
          <a:xfrm>
            <a:off x="5829300" y="2362200"/>
            <a:ext cx="48768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60"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8761"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 name=""/>
        <p:cNvGrpSpPr/>
        <p:nvPr/>
      </p:nvGrpSpPr>
      <p:grpSpPr>
        <a:xfrm>
          <a:off x="0" y="0"/>
          <a:ext cx="0" cy="0"/>
          <a:chOff x="0" y="0"/>
          <a:chExt cx="0" cy="0"/>
        </a:xfrm>
      </p:grpSpPr>
      <p:sp>
        <p:nvSpPr>
          <p:cNvPr id="1048618" name="Title 1"/>
          <p:cNvSpPr>
            <a:spLocks noGrp="1"/>
          </p:cNvSpPr>
          <p:nvPr>
            <p:ph type="title"/>
          </p:nvPr>
        </p:nvSpPr>
        <p:spPr/>
        <p:txBody>
          <a:bodyPr/>
          <a:p>
            <a:r>
              <a:rPr kumimoji="0" lang="en-US" smtClean="0"/>
              <a:t>Click to edit Master title style</a:t>
            </a:r>
            <a:endParaRPr kumimoji="0" lang="en-US"/>
          </a:p>
        </p:txBody>
      </p:sp>
      <p:sp>
        <p:nvSpPr>
          <p:cNvPr id="1048619" name="Date Placeholder 5"/>
          <p:cNvSpPr>
            <a:spLocks noGrp="1"/>
          </p:cNvSpPr>
          <p:nvPr>
            <p:ph type="dt" sz="half" idx="10"/>
          </p:nvPr>
        </p:nvSpPr>
        <p:spPr/>
        <p:txBody>
          <a:bodyPr rtlCol="0"/>
          <a:p>
            <a:fld id="{1D8BD707-D9CF-40AE-B4C6-C98DA3205C09}" type="datetimeFigureOut">
              <a:rPr lang="en-US" smtClean="0"/>
              <a:t>9/16/2024</a:t>
            </a:fld>
            <a:endParaRPr lang="en-US"/>
          </a:p>
        </p:txBody>
      </p:sp>
      <p:sp>
        <p:nvSpPr>
          <p:cNvPr id="1048620" name="Slide Number Placeholder 6"/>
          <p:cNvSpPr>
            <a:spLocks noGrp="1"/>
          </p:cNvSpPr>
          <p:nvPr>
            <p:ph type="sldNum" sz="quarter" idx="11"/>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621" name="Footer Placeholder 7"/>
          <p:cNvSpPr>
            <a:spLocks noGrp="1"/>
          </p:cNvSpPr>
          <p:nvPr>
            <p:ph type="ftr" sz="quarter" idx="12"/>
          </p:nvPr>
        </p:nvSpPr>
        <p:spPr/>
        <p:txBody>
          <a:bodyPr rtlCol="0"/>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sp>
        <p:nvSpPr>
          <p:cNvPr id="1048762" name="Date Placeholder 1"/>
          <p:cNvSpPr>
            <a:spLocks noGrp="1"/>
          </p:cNvSpPr>
          <p:nvPr>
            <p:ph type="dt" sz="half" idx="10"/>
          </p:nvPr>
        </p:nvSpPr>
        <p:spPr/>
        <p:txBody>
          <a:bodyPr/>
          <a:p>
            <a:fld id="{1D8BD707-D9CF-40AE-B4C6-C98DA3205C09}" type="datetimeFigureOut">
              <a:rPr lang="en-US" smtClean="0"/>
              <a:t>9/16/2024</a:t>
            </a:fld>
            <a:endParaRPr lang="en-US"/>
          </a:p>
        </p:txBody>
      </p:sp>
      <p:sp>
        <p:nvSpPr>
          <p:cNvPr id="1048763" name="Footer Placeholder 2"/>
          <p:cNvSpPr>
            <a:spLocks noGrp="1"/>
          </p:cNvSpPr>
          <p:nvPr>
            <p:ph type="ftr" sz="quarter" idx="11"/>
          </p:nvPr>
        </p:nvSpPr>
        <p:spPr/>
        <p:txBody>
          <a:bodyPr/>
          <a:p>
            <a:endParaRPr lang="en-IN"/>
          </a:p>
        </p:txBody>
      </p:sp>
      <p:sp>
        <p:nvSpPr>
          <p:cNvPr id="1048764"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59" name=""/>
        <p:cNvGrpSpPr/>
        <p:nvPr/>
      </p:nvGrpSpPr>
      <p:grpSpPr>
        <a:xfrm>
          <a:off x="0" y="0"/>
          <a:ext cx="0" cy="0"/>
          <a:chOff x="0" y="0"/>
          <a:chExt cx="0" cy="0"/>
        </a:xfrm>
      </p:grpSpPr>
      <p:sp>
        <p:nvSpPr>
          <p:cNvPr id="1048765" name="Straight Connector 9"/>
          <p:cNvSpPr>
            <a:spLocks noChangeShapeType="1"/>
          </p:cNvSpPr>
          <p:nvPr/>
        </p:nvSpPr>
        <p:spPr bwMode="auto">
          <a:xfrm>
            <a:off x="11684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66" name="Title 1"/>
          <p:cNvSpPr>
            <a:spLocks noGrp="1"/>
          </p:cNvSpPr>
          <p:nvPr>
            <p:ph type="title"/>
          </p:nvPr>
        </p:nvSpPr>
        <p:spPr>
          <a:xfrm rot="5400000">
            <a:off x="5547360" y="3124200"/>
            <a:ext cx="6309360" cy="609600"/>
          </a:xfrm>
        </p:spPr>
        <p:txBody>
          <a:bodyPr anchor="b"/>
          <a:lstStyle>
            <a:lvl1pPr algn="l">
              <a:buNone/>
              <a:defRPr baseline="0" b="1" cap="small" sz="2000"/>
            </a:lvl1pPr>
          </a:lstStyle>
          <a:p>
            <a:r>
              <a:rPr kumimoji="0" lang="en-US" smtClean="0"/>
              <a:t>Click to edit Master title style</a:t>
            </a:r>
            <a:endParaRPr kumimoji="0" lang="en-US"/>
          </a:p>
        </p:txBody>
      </p:sp>
      <p:sp>
        <p:nvSpPr>
          <p:cNvPr id="1048767" name="Text Placeholder 2"/>
          <p:cNvSpPr>
            <a:spLocks noGrp="1"/>
          </p:cNvSpPr>
          <p:nvPr>
            <p:ph type="body" idx="2"/>
          </p:nvPr>
        </p:nvSpPr>
        <p:spPr>
          <a:xfrm>
            <a:off x="9083040" y="274320"/>
            <a:ext cx="2036064"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68" name="Straight Connector 7"/>
          <p:cNvSpPr>
            <a:spLocks noChangeShapeType="1"/>
          </p:cNvSpPr>
          <p:nvPr/>
        </p:nvSpPr>
        <p:spPr bwMode="auto">
          <a:xfrm>
            <a:off x="83312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69" name="Straight Connector 8"/>
          <p:cNvSpPr>
            <a:spLocks noChangeShapeType="1"/>
          </p:cNvSpPr>
          <p:nvPr/>
        </p:nvSpPr>
        <p:spPr bwMode="auto">
          <a:xfrm>
            <a:off x="8256395"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70" name="Straight Connector 10"/>
          <p:cNvSpPr>
            <a:spLocks noChangeShapeType="1"/>
          </p:cNvSpPr>
          <p:nvPr/>
        </p:nvSpPr>
        <p:spPr bwMode="auto">
          <a:xfrm>
            <a:off x="119888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71" name="Rectangle 11"/>
          <p:cNvSpPr/>
          <p:nvPr/>
        </p:nvSpPr>
        <p:spPr bwMode="auto">
          <a:xfrm>
            <a:off x="11785600" y="0"/>
            <a:ext cx="4064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72" name="Straight Connector 12"/>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73" name="Oval 13"/>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74" name="Content Placeholder 17"/>
          <p:cNvSpPr>
            <a:spLocks noGrp="1"/>
          </p:cNvSpPr>
          <p:nvPr>
            <p:ph sz="quarter" idx="1"/>
          </p:nvPr>
        </p:nvSpPr>
        <p:spPr>
          <a:xfrm>
            <a:off x="406400" y="274320"/>
            <a:ext cx="75184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75" name="Date Placeholder 20"/>
          <p:cNvSpPr>
            <a:spLocks noGrp="1"/>
          </p:cNvSpPr>
          <p:nvPr>
            <p:ph type="dt" sz="half" idx="14"/>
          </p:nvPr>
        </p:nvSpPr>
        <p:spPr/>
        <p:txBody>
          <a:bodyPr rtlCol="0"/>
          <a:p>
            <a:fld id="{1D8BD707-D9CF-40AE-B4C6-C98DA3205C09}" type="datetimeFigureOut">
              <a:rPr lang="en-US" smtClean="0"/>
              <a:t>9/16/2024</a:t>
            </a:fld>
            <a:endParaRPr lang="en-US"/>
          </a:p>
        </p:txBody>
      </p:sp>
      <p:sp>
        <p:nvSpPr>
          <p:cNvPr id="1048776" name="Slide Number Placeholder 21"/>
          <p:cNvSpPr>
            <a:spLocks noGrp="1"/>
          </p:cNvSpPr>
          <p:nvPr>
            <p:ph type="sldNum" sz="quarter" idx="15"/>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777" name="Footer Placeholder 22"/>
          <p:cNvSpPr>
            <a:spLocks noGrp="1"/>
          </p:cNvSpPr>
          <p:nvPr>
            <p:ph type="ftr" sz="quarter" idx="16"/>
          </p:nvPr>
        </p:nvSpPr>
        <p:spPr/>
        <p:txBody>
          <a:bodyPr rtlCol="0"/>
          <a:p>
            <a:endParaRPr lang="en-IN"/>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3" name=""/>
        <p:cNvGrpSpPr/>
        <p:nvPr/>
      </p:nvGrpSpPr>
      <p:grpSpPr>
        <a:xfrm>
          <a:off x="0" y="0"/>
          <a:ext cx="0" cy="0"/>
          <a:chOff x="0" y="0"/>
          <a:chExt cx="0" cy="0"/>
        </a:xfrm>
      </p:grpSpPr>
      <p:sp>
        <p:nvSpPr>
          <p:cNvPr id="1048709" name="Straight Connector 8"/>
          <p:cNvSpPr>
            <a:spLocks noChangeShapeType="1"/>
          </p:cNvSpPr>
          <p:nvPr/>
        </p:nvSpPr>
        <p:spPr bwMode="auto">
          <a:xfrm>
            <a:off x="11684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0" name="Oval 12"/>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11" name="Title 1"/>
          <p:cNvSpPr>
            <a:spLocks noGrp="1"/>
          </p:cNvSpPr>
          <p:nvPr>
            <p:ph type="title"/>
          </p:nvPr>
        </p:nvSpPr>
        <p:spPr>
          <a:xfrm rot="5400000">
            <a:off x="5518404" y="3124200"/>
            <a:ext cx="6309360" cy="609600"/>
          </a:xfrm>
        </p:spPr>
        <p:txBody>
          <a:bodyPr anchor="b"/>
          <a:lstStyle>
            <a:lvl1pPr algn="l">
              <a:buNone/>
              <a:defRPr b="1" sz="2000"/>
            </a:lvl1pPr>
          </a:lstStyle>
          <a:p>
            <a:r>
              <a:rPr kumimoji="0" lang="en-US" smtClean="0"/>
              <a:t>Click to edit Master title style</a:t>
            </a:r>
            <a:endParaRPr kumimoji="0" lang="en-US"/>
          </a:p>
        </p:txBody>
      </p:sp>
      <p:sp>
        <p:nvSpPr>
          <p:cNvPr id="1048712"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8713" name="Text Placeholder 3"/>
          <p:cNvSpPr>
            <a:spLocks noGrp="1"/>
          </p:cNvSpPr>
          <p:nvPr>
            <p:ph type="body" sz="half" idx="2"/>
          </p:nvPr>
        </p:nvSpPr>
        <p:spPr>
          <a:xfrm>
            <a:off x="9021064" y="264795"/>
            <a:ext cx="2032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714" name="Straight Connector 9"/>
          <p:cNvSpPr>
            <a:spLocks noChangeShapeType="1"/>
          </p:cNvSpPr>
          <p:nvPr/>
        </p:nvSpPr>
        <p:spPr bwMode="auto">
          <a:xfrm>
            <a:off x="119888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5" name="Rectangle 10"/>
          <p:cNvSpPr/>
          <p:nvPr/>
        </p:nvSpPr>
        <p:spPr bwMode="auto">
          <a:xfrm>
            <a:off x="11785600" y="0"/>
            <a:ext cx="4064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16" name="Straight Connector 11"/>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7" name="Straight Connector 18"/>
          <p:cNvSpPr>
            <a:spLocks noChangeShapeType="1"/>
          </p:cNvSpPr>
          <p:nvPr/>
        </p:nvSpPr>
        <p:spPr bwMode="auto">
          <a:xfrm>
            <a:off x="83312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18" name="Straight Connector 19"/>
          <p:cNvSpPr>
            <a:spLocks noChangeShapeType="1"/>
          </p:cNvSpPr>
          <p:nvPr/>
        </p:nvSpPr>
        <p:spPr bwMode="auto">
          <a:xfrm>
            <a:off x="8256395"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19" name="Date Placeholder 16"/>
          <p:cNvSpPr>
            <a:spLocks noGrp="1"/>
          </p:cNvSpPr>
          <p:nvPr>
            <p:ph type="dt" sz="half" idx="10"/>
          </p:nvPr>
        </p:nvSpPr>
        <p:spPr/>
        <p:txBody>
          <a:bodyPr rtlCol="0"/>
          <a:p>
            <a:fld id="{1D8BD707-D9CF-40AE-B4C6-C98DA3205C09}" type="datetimeFigureOut">
              <a:rPr lang="en-US" smtClean="0"/>
              <a:t>9/16/2024</a:t>
            </a:fld>
            <a:endParaRPr lang="en-US"/>
          </a:p>
        </p:txBody>
      </p:sp>
      <p:sp>
        <p:nvSpPr>
          <p:cNvPr id="1048720" name="Slide Number Placeholder 17"/>
          <p:cNvSpPr>
            <a:spLocks noGrp="1"/>
          </p:cNvSpPr>
          <p:nvPr>
            <p:ph type="sldNum" sz="quarter" idx="11"/>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721" name="Footer Placeholder 20"/>
          <p:cNvSpPr>
            <a:spLocks noGrp="1"/>
          </p:cNvSpPr>
          <p:nvPr>
            <p:ph type="ftr" sz="quarter" idx="12"/>
          </p:nvPr>
        </p:nvSpPr>
        <p:spPr/>
        <p:txBody>
          <a:bodyPr rtlCol="0"/>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Straight Connector 15"/>
          <p:cNvSpPr>
            <a:spLocks noChangeShapeType="1"/>
          </p:cNvSpPr>
          <p:nvPr/>
        </p:nvSpPr>
        <p:spPr bwMode="auto">
          <a:xfrm>
            <a:off x="11684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77" name="Title Placeholder 21"/>
          <p:cNvSpPr>
            <a:spLocks noGrp="1"/>
          </p:cNvSpPr>
          <p:nvPr>
            <p:ph type="title"/>
          </p:nvPr>
        </p:nvSpPr>
        <p:spPr>
          <a:xfrm>
            <a:off x="609600" y="274638"/>
            <a:ext cx="9956800" cy="1143000"/>
          </a:xfrm>
          <a:prstGeom prst="rect"/>
        </p:spPr>
        <p:txBody>
          <a:bodyPr anchor="b" vert="horz">
            <a:normAutofit/>
          </a:bodyPr>
          <a:p>
            <a:r>
              <a:rPr kumimoji="0" lang="en-US" smtClean="0"/>
              <a:t>Click to edit Master title style</a:t>
            </a:r>
            <a:endParaRPr kumimoji="0" lang="en-US"/>
          </a:p>
        </p:txBody>
      </p:sp>
      <p:sp>
        <p:nvSpPr>
          <p:cNvPr id="1048578" name="Text Placeholder 12"/>
          <p:cNvSpPr>
            <a:spLocks noGrp="1"/>
          </p:cNvSpPr>
          <p:nvPr>
            <p:ph type="body" idx="1"/>
          </p:nvPr>
        </p:nvSpPr>
        <p:spPr>
          <a:xfrm>
            <a:off x="609600" y="1600200"/>
            <a:ext cx="99568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13"/>
          <p:cNvSpPr>
            <a:spLocks noGrp="1"/>
          </p:cNvSpPr>
          <p:nvPr>
            <p:ph type="dt" sz="half" idx="2"/>
          </p:nvPr>
        </p:nvSpPr>
        <p:spPr>
          <a:xfrm rot="5400000">
            <a:off x="10454640" y="1017843"/>
            <a:ext cx="2011680" cy="512064"/>
          </a:xfrm>
          <a:prstGeom prst="rect"/>
        </p:spPr>
        <p:txBody>
          <a:bodyPr anchor="ctr" anchorCtr="0" vert="horz"/>
          <a:lstStyle>
            <a:lvl1pPr algn="r" eaLnBrk="1" hangingPunct="1" latinLnBrk="0">
              <a:defRPr sz="1200" kumimoji="0">
                <a:solidFill>
                  <a:schemeClr val="tx2"/>
                </a:solidFill>
              </a:defRPr>
            </a:lvl1pPr>
          </a:lstStyle>
          <a:p>
            <a:fld id="{1D8BD707-D9CF-40AE-B4C6-C98DA3205C09}" type="datetimeFigureOut">
              <a:rPr lang="en-US" smtClean="0"/>
              <a:t>9/16/2024</a:t>
            </a:fld>
            <a:endParaRPr lang="en-US"/>
          </a:p>
        </p:txBody>
      </p:sp>
      <p:sp>
        <p:nvSpPr>
          <p:cNvPr id="1048580" name="Footer Placeholder 2"/>
          <p:cNvSpPr>
            <a:spLocks noGrp="1"/>
          </p:cNvSpPr>
          <p:nvPr>
            <p:ph type="ftr" sz="quarter" idx="3"/>
          </p:nvPr>
        </p:nvSpPr>
        <p:spPr>
          <a:xfrm rot="5400000">
            <a:off x="9853648" y="3676280"/>
            <a:ext cx="3200400" cy="487680"/>
          </a:xfrm>
          <a:prstGeom prst="rect"/>
        </p:spPr>
        <p:txBody>
          <a:bodyPr anchor="ctr" anchorCtr="0" vert="horz"/>
          <a:lstStyle>
            <a:lvl1pPr algn="l" eaLnBrk="1" hangingPunct="1" latinLnBrk="0">
              <a:defRPr sz="1200" kumimoji="0">
                <a:solidFill>
                  <a:schemeClr val="tx2"/>
                </a:solidFill>
              </a:defRPr>
            </a:lvl1pPr>
          </a:lstStyle>
          <a:p>
            <a:endParaRPr lang="en-IN"/>
          </a:p>
        </p:txBody>
      </p:sp>
      <p:sp>
        <p:nvSpPr>
          <p:cNvPr id="1048581" name="Straight Connector 6"/>
          <p:cNvSpPr>
            <a:spLocks noChangeShapeType="1"/>
          </p:cNvSpPr>
          <p:nvPr/>
        </p:nvSpPr>
        <p:spPr bwMode="auto">
          <a:xfrm>
            <a:off x="1016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2" name="Straight Connector 8"/>
          <p:cNvSpPr>
            <a:spLocks noChangeShapeType="1"/>
          </p:cNvSpPr>
          <p:nvPr/>
        </p:nvSpPr>
        <p:spPr bwMode="auto">
          <a:xfrm>
            <a:off x="119888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3" name="Rectangle 9"/>
          <p:cNvSpPr/>
          <p:nvPr/>
        </p:nvSpPr>
        <p:spPr bwMode="auto">
          <a:xfrm>
            <a:off x="11785600" y="0"/>
            <a:ext cx="4064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4" name="Straight Connector 10"/>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5" name="Oval 11"/>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6" name="Slide Number Placeholder 22"/>
          <p:cNvSpPr>
            <a:spLocks noGrp="1"/>
          </p:cNvSpPr>
          <p:nvPr>
            <p:ph type="sldNum" sz="quarter" idx="4"/>
          </p:nvPr>
        </p:nvSpPr>
        <p:spPr>
          <a:xfrm>
            <a:off x="10838688" y="5734050"/>
            <a:ext cx="812800" cy="521208"/>
          </a:xfrm>
          <a:prstGeom prst="rect"/>
        </p:spPr>
        <p:txBody>
          <a:bodyPr anchor="ctr" vert="horz"/>
          <a:lstStyle>
            <a:lvl1pPr algn="ctr" eaLnBrk="1" hangingPunct="1" latinLnBrk="0">
              <a:defRPr b="1" sz="1400" kumimoji="0">
                <a:solidFill>
                  <a:srgbClr val="FFFFFF"/>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25" name=""/>
        <p:cNvGrpSpPr/>
        <p:nvPr/>
      </p:nvGrpSpPr>
      <p:grpSpPr>
        <a:xfrm>
          <a:off x="0" y="0"/>
          <a:ext cx="0" cy="0"/>
          <a:chOff x="0" y="0"/>
          <a:chExt cx="0" cy="0"/>
        </a:xfrm>
      </p:grpSpPr>
      <p:grpSp>
        <p:nvGrpSpPr>
          <p:cNvPr id="26" name="object 2"/>
          <p:cNvGrpSpPr/>
          <p:nvPr/>
        </p:nvGrpSpPr>
        <p:grpSpPr>
          <a:xfrm>
            <a:off x="876300" y="990600"/>
            <a:ext cx="1743075" cy="1333500"/>
            <a:chOff x="742950" y="1104900"/>
            <a:chExt cx="1743075" cy="1333500"/>
          </a:xfrm>
        </p:grpSpPr>
        <p:sp>
          <p:nvSpPr>
            <p:cNvPr id="104860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0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0" name="object 5"/>
          <p:cNvSpPr/>
          <p:nvPr/>
        </p:nvSpPr>
        <p:spPr>
          <a:xfrm>
            <a:off x="3752852" y="1190627"/>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11" name="object 6"/>
          <p:cNvSpPr/>
          <p:nvPr/>
        </p:nvSpPr>
        <p:spPr>
          <a:xfrm>
            <a:off x="3800475" y="5229229"/>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12" name="object 7"/>
          <p:cNvSpPr txBox="1">
            <a:spLocks noGrp="1"/>
          </p:cNvSpPr>
          <p:nvPr>
            <p:ph type="ctrTitle"/>
          </p:nvPr>
        </p:nvSpPr>
        <p:spPr>
          <a:xfrm>
            <a:off x="-828675" y="64910"/>
            <a:ext cx="9982200" cy="9563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13" name="object 11"/>
          <p:cNvSpPr txBox="1">
            <a:spLocks noGrp="1"/>
          </p:cNvSpPr>
          <p:nvPr>
            <p:ph type="sldNum" sz="quarter" idx="12"/>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9"/>
            <a:ext cx="2143125" cy="200025"/>
          </a:xfrm>
          <a:prstGeom prst="rect"/>
        </p:spPr>
      </p:pic>
      <p:sp>
        <p:nvSpPr>
          <p:cNvPr id="1048614" name="TextBox 13"/>
          <p:cNvSpPr txBox="1"/>
          <p:nvPr/>
        </p:nvSpPr>
        <p:spPr>
          <a:xfrm>
            <a:off x="2554543" y="3314150"/>
            <a:ext cx="8610600" cy="2123440"/>
          </a:xfrm>
          <a:prstGeom prst="rect"/>
          <a:noFill/>
        </p:spPr>
        <p:txBody>
          <a:bodyPr rtlCol="0" wrap="square">
            <a:spAutoFit/>
          </a:bodyPr>
          <a:p>
            <a:r>
              <a:rPr dirty="0" sz="2400" lang="en-US"/>
              <a:t>STUDENT NAME:</a:t>
            </a:r>
            <a:r>
              <a:rPr dirty="0" sz="2400" lang="en-IN"/>
              <a:t> </a:t>
            </a:r>
            <a:r>
              <a:rPr altLang="en-IN" dirty="0" sz="2400" lang="en-US" smtClean="0">
                <a:latin typeface="+mj-lt"/>
              </a:rPr>
              <a:t>A</a:t>
            </a:r>
            <a:r>
              <a:rPr altLang="en-IN" dirty="0" sz="2400" lang="en-US" smtClean="0">
                <a:latin typeface="+mj-lt"/>
              </a:rPr>
              <a:t>K</a:t>
            </a:r>
            <a:r>
              <a:rPr altLang="en-IN" dirty="0" sz="2400" lang="en-US" smtClean="0">
                <a:latin typeface="+mj-lt"/>
              </a:rPr>
              <a:t>ASH </a:t>
            </a:r>
            <a:r>
              <a:rPr dirty="0" sz="2400" lang="en-IN" smtClean="0">
                <a:latin typeface="+mj-lt"/>
              </a:rPr>
              <a:t>S</a:t>
            </a:r>
            <a:endParaRPr dirty="0" sz="2400" lang="en-IN"/>
          </a:p>
          <a:p>
            <a:r>
              <a:rPr dirty="0" sz="2400" lang="en-US"/>
              <a:t>REGISTER </a:t>
            </a:r>
            <a:r>
              <a:rPr dirty="0" sz="2400" lang="en-US" smtClean="0"/>
              <a:t>NO</a:t>
            </a:r>
            <a:r>
              <a:rPr sz="2400" lang="en-US" smtClean="0"/>
              <a:t>: </a:t>
            </a:r>
            <a:r>
              <a:rPr sz="2400" lang="en-US" smtClean="0"/>
              <a:t>3122</a:t>
            </a:r>
            <a:r>
              <a:rPr altLang="en-IN" sz="2400" lang="en-US" smtClean="0"/>
              <a:t>0</a:t>
            </a:r>
            <a:r>
              <a:rPr altLang="en-IN" sz="2400" lang="en-US" smtClean="0"/>
              <a:t>7</a:t>
            </a:r>
            <a:r>
              <a:rPr altLang="en-IN" sz="2400" lang="en-US" smtClean="0"/>
              <a:t>2</a:t>
            </a:r>
            <a:r>
              <a:rPr altLang="en-IN" sz="2400" lang="en-US" smtClean="0"/>
              <a:t>0</a:t>
            </a:r>
            <a:r>
              <a:rPr altLang="en-IN" sz="2400" lang="en-US" smtClean="0"/>
              <a:t>5</a:t>
            </a:r>
            <a:endParaRPr dirty="0" sz="2400" lang="en-US"/>
          </a:p>
          <a:p>
            <a:r>
              <a:rPr dirty="0" sz="2400" lang="en-US" smtClean="0"/>
              <a:t>DEPARTMENT:B.COM(COMPUTER APPLICATION)</a:t>
            </a:r>
            <a:endParaRPr dirty="0" sz="2400" lang="en-US"/>
          </a:p>
          <a:p>
            <a:r>
              <a:rPr dirty="0" sz="2400" lang="en-US" smtClean="0"/>
              <a:t>COLLEGE: AGURCHAND MANMULL JAIN </a:t>
            </a:r>
            <a:r>
              <a:rPr dirty="0" sz="2400" lang="en-US"/>
              <a:t>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8"/>
            <a:ext cx="3303904" cy="752129"/>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Box 2"/>
          <p:cNvSpPr txBox="1"/>
          <p:nvPr/>
        </p:nvSpPr>
        <p:spPr>
          <a:xfrm>
            <a:off x="838200" y="1271857"/>
            <a:ext cx="7162800" cy="6463308"/>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slow">
    <p:fade/>
  </p:transition>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ext Placeholder 2"/>
          <p:cNvSpPr>
            <a:spLocks noGrp="1"/>
          </p:cNvSpPr>
          <p:nvPr>
            <p:ph sz="quarter" idx="1"/>
          </p:nvPr>
        </p:nvSpPr>
        <p:spPr>
          <a:xfrm>
            <a:off x="381000" y="533400"/>
            <a:ext cx="9144000" cy="6093976"/>
          </a:xfrm>
        </p:spPr>
        <p:txBody>
          <a:bodyPr>
            <a:normAutofit/>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p:transition spd="slow">
    <p:fade/>
  </p:transition>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7"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8"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9"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0" name="object 7"/>
          <p:cNvSpPr txBox="1">
            <a:spLocks noGrp="1"/>
          </p:cNvSpPr>
          <p:nvPr>
            <p:ph type="title"/>
          </p:nvPr>
        </p:nvSpPr>
        <p:spPr>
          <a:xfrm>
            <a:off x="755333" y="-23992"/>
            <a:ext cx="2437131" cy="167545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1"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1" y="1116334"/>
          <a:ext cx="11124819"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slow">
    <p:fade/>
  </p:transition>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2" name="Title 1"/>
          <p:cNvSpPr>
            <a:spLocks noGrp="1"/>
          </p:cNvSpPr>
          <p:nvPr>
            <p:ph type="title"/>
          </p:nvPr>
        </p:nvSpPr>
        <p:spPr>
          <a:xfrm>
            <a:off x="755334" y="274638"/>
            <a:ext cx="4003834" cy="1020762"/>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Box 2"/>
          <p:cNvSpPr txBox="1"/>
          <p:nvPr/>
        </p:nvSpPr>
        <p:spPr>
          <a:xfrm>
            <a:off x="755334" y="1447801"/>
            <a:ext cx="8007668" cy="4093428"/>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2" name="object 2"/>
          <p:cNvSpPr/>
          <p:nvPr/>
        </p:nvSpPr>
        <p:spPr>
          <a:xfrm>
            <a:off x="20779" y="-679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51" y="0"/>
            <a:ext cx="4752975" cy="6863080"/>
            <a:chOff x="7443849" y="0"/>
            <a:chExt cx="4752975" cy="6863080"/>
          </a:xfrm>
        </p:grpSpPr>
        <p:sp>
          <p:nvSpPr>
            <p:cNvPr id="104862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2" name="object 13"/>
          <p:cNvSpPr/>
          <p:nvPr/>
        </p:nvSpPr>
        <p:spPr>
          <a:xfrm>
            <a:off x="1" y="4010029"/>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3" name="object 14"/>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4" name="object 16"/>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5" name="object 17"/>
          <p:cNvSpPr txBox="1">
            <a:spLocks noGrp="1"/>
          </p:cNvSpPr>
          <p:nvPr>
            <p:ph type="title"/>
          </p:nvPr>
        </p:nvSpPr>
        <p:spPr>
          <a:xfrm>
            <a:off x="739778" y="395910"/>
            <a:ext cx="3909695" cy="1438910"/>
          </a:xfrm>
          <a:prstGeom prst="rect"/>
        </p:spPr>
        <p:txBody>
          <a:bodyPr bIns="0" lIns="0" rIns="0" rtlCol="0" tIns="16510" vert="horz" wrap="square">
            <a:spAutoFit/>
          </a:bodyPr>
          <a:p>
            <a:pPr marL="12700">
              <a:lnSpc>
                <a:spcPct val="100000"/>
              </a:lnSpc>
              <a:spcBef>
                <a:spcPts val="130"/>
              </a:spcBef>
            </a:pPr>
            <a:r>
              <a:rPr dirty="0" sz="4250" spc="5">
                <a:solidFill>
                  <a:schemeClr val="accent3"/>
                </a:solidFill>
              </a:rPr>
              <a:t>PROJECT</a:t>
            </a:r>
            <a:r>
              <a:rPr dirty="0" sz="4250" spc="-85">
                <a:solidFill>
                  <a:schemeClr val="accent3"/>
                </a:solidFill>
              </a:rPr>
              <a:t> </a:t>
            </a:r>
            <a:r>
              <a:rPr dirty="0" sz="4250" spc="25">
                <a:solidFill>
                  <a:schemeClr val="accent3"/>
                </a:solidFill>
              </a:rPr>
              <a:t>TITLE</a:t>
            </a:r>
            <a:endParaRPr dirty="0" sz="4250">
              <a:solidFill>
                <a:schemeClr val="accent3"/>
              </a:solidFill>
            </a:endParaRPr>
          </a:p>
        </p:txBody>
      </p:sp>
      <p:sp>
        <p:nvSpPr>
          <p:cNvPr id="1048636" name="object 22"/>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35" name="object 18"/>
          <p:cNvGrpSpPr/>
          <p:nvPr/>
        </p:nvGrpSpPr>
        <p:grpSpPr>
          <a:xfrm>
            <a:off x="466728" y="6410329"/>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7" name="TextBox 22"/>
          <p:cNvSpPr txBox="1"/>
          <p:nvPr/>
        </p:nvSpPr>
        <p:spPr>
          <a:xfrm>
            <a:off x="1217523"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38" name="object 2"/>
          <p:cNvSpPr/>
          <p:nvPr/>
        </p:nvSpPr>
        <p:spPr>
          <a:xfrm>
            <a:off x="-10864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51" y="0"/>
            <a:ext cx="4752975" cy="6863080"/>
            <a:chOff x="7443849" y="0"/>
            <a:chExt cx="4752975" cy="6863080"/>
          </a:xfrm>
        </p:grpSpPr>
        <p:sp>
          <p:nvSpPr>
            <p:cNvPr id="104863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8" name="object 13"/>
          <p:cNvSpPr/>
          <p:nvPr/>
        </p:nvSpPr>
        <p:spPr>
          <a:xfrm>
            <a:off x="1" y="4010029"/>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9" name="object 14"/>
          <p:cNvSpPr txBox="1"/>
          <p:nvPr/>
        </p:nvSpPr>
        <p:spPr>
          <a:xfrm>
            <a:off x="752476" y="6486039"/>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0" name="object 15"/>
          <p:cNvSpPr/>
          <p:nvPr/>
        </p:nvSpPr>
        <p:spPr>
          <a:xfrm>
            <a:off x="7362827" y="447675"/>
            <a:ext cx="361951"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1" name="object 16"/>
          <p:cNvSpPr/>
          <p:nvPr/>
        </p:nvSpPr>
        <p:spPr>
          <a:xfrm>
            <a:off x="11010902"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49" y="6134100"/>
            <a:ext cx="247651" cy="247650"/>
          </a:xfrm>
          <a:prstGeom prst="rect"/>
        </p:spPr>
      </p:pic>
      <p:grpSp>
        <p:nvGrpSpPr>
          <p:cNvPr id="38" name="object 18"/>
          <p:cNvGrpSpPr/>
          <p:nvPr/>
        </p:nvGrpSpPr>
        <p:grpSpPr>
          <a:xfrm>
            <a:off x="47627"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2" name="object 21"/>
          <p:cNvSpPr txBox="1">
            <a:spLocks noGrp="1"/>
          </p:cNvSpPr>
          <p:nvPr>
            <p:ph type="title"/>
          </p:nvPr>
        </p:nvSpPr>
        <p:spPr>
          <a:xfrm>
            <a:off x="2526030" y="634366"/>
            <a:ext cx="2426969" cy="5086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3" name="object 22"/>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54" name="TextBox 22"/>
          <p:cNvSpPr txBox="1"/>
          <p:nvPr/>
        </p:nvSpPr>
        <p:spPr>
          <a:xfrm>
            <a:off x="2509807" y="1041534"/>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6" y="2933700"/>
            <a:ext cx="2762251" cy="3257550"/>
            <a:chOff x="7991475" y="2933700"/>
            <a:chExt cx="2762250" cy="325755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7" name="object 7"/>
          <p:cNvSpPr txBox="1">
            <a:spLocks noGrp="1"/>
          </p:cNvSpPr>
          <p:nvPr>
            <p:ph type="title"/>
          </p:nvPr>
        </p:nvSpPr>
        <p:spPr>
          <a:xfrm>
            <a:off x="834075" y="1261916"/>
            <a:ext cx="5636895" cy="626109"/>
          </a:xfrm>
          <a:prstGeom prst="rect"/>
        </p:spPr>
        <p:txBody>
          <a:bodyPr bIns="0" lIns="0" rIns="0" rtlCol="0" tIns="16510" vert="horz" wrap="square">
            <a:spAutoFit/>
          </a:bodyPr>
          <a:p>
            <a:pPr marL="12700">
              <a:lnSpc>
                <a:spcPct val="100000"/>
              </a:lnSpc>
              <a:spcBef>
                <a:spcPts val="130"/>
              </a:spcBef>
              <a:tabLst>
                <a:tab algn="l" pos="2727960"/>
              </a:tabLst>
            </a:pPr>
            <a:r>
              <a:rPr dirty="0" sz="3600" spc="-20"/>
              <a:t>P</a:t>
            </a:r>
            <a:r>
              <a:rPr dirty="0" sz="3600" spc="15"/>
              <a:t>ROB</a:t>
            </a:r>
            <a:r>
              <a:rPr dirty="0" sz="3600" spc="55"/>
              <a:t>L</a:t>
            </a:r>
            <a:r>
              <a:rPr dirty="0" sz="3600" spc="-20"/>
              <a:t>E</a:t>
            </a:r>
            <a:r>
              <a:rPr dirty="0" sz="3600" spc="20"/>
              <a:t>M</a:t>
            </a:r>
            <a:r>
              <a:rPr dirty="0" sz="3600"/>
              <a:t>	</a:t>
            </a:r>
            <a:r>
              <a:rPr dirty="0" sz="3600" spc="10" smtClean="0"/>
              <a:t>S</a:t>
            </a:r>
            <a:r>
              <a:rPr dirty="0" sz="3600" spc="-370" smtClean="0"/>
              <a:t>T</a:t>
            </a:r>
            <a:r>
              <a:rPr dirty="0" sz="3600" spc="-375" smtClean="0"/>
              <a:t>A</a:t>
            </a:r>
            <a:r>
              <a:rPr dirty="0" sz="3600" spc="15" smtClean="0"/>
              <a:t>T</a:t>
            </a:r>
            <a:r>
              <a:rPr dirty="0" sz="3600" spc="-10" smtClean="0"/>
              <a:t>E</a:t>
            </a:r>
            <a:r>
              <a:rPr dirty="0" sz="3600" spc="-20" smtClean="0"/>
              <a:t>ME</a:t>
            </a:r>
            <a:r>
              <a:rPr dirty="0" sz="3600" spc="10"/>
              <a:t>N</a:t>
            </a:r>
            <a:r>
              <a:rPr dirty="0" sz="3600" spc="10" smtClean="0"/>
              <a:t>T</a:t>
            </a:r>
            <a:endParaRPr dirty="0" sz="3600"/>
          </a:p>
        </p:txBody>
      </p:sp>
      <p:sp>
        <p:nvSpPr>
          <p:cNvPr id="1048658" name="object 10"/>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59" name="TextBox 8"/>
          <p:cNvSpPr txBox="1"/>
          <p:nvPr/>
        </p:nvSpPr>
        <p:spPr>
          <a:xfrm>
            <a:off x="1398498" y="2514600"/>
            <a:ext cx="6325945" cy="3342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8227" y="2647950"/>
            <a:ext cx="3533775" cy="3810000"/>
            <a:chOff x="8658225" y="2647950"/>
            <a:chExt cx="3533775" cy="3810000"/>
          </a:xfrm>
        </p:grpSpPr>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2" name="object 7"/>
          <p:cNvSpPr txBox="1">
            <a:spLocks noGrp="1"/>
          </p:cNvSpPr>
          <p:nvPr>
            <p:ph type="title"/>
          </p:nvPr>
        </p:nvSpPr>
        <p:spPr>
          <a:xfrm>
            <a:off x="2209800" y="957897"/>
            <a:ext cx="5181600" cy="549910"/>
          </a:xfrm>
          <a:prstGeom prst="rect"/>
        </p:spPr>
        <p:txBody>
          <a:bodyPr bIns="0" lIns="0" rIns="0" rtlCol="0" tIns="16510" vert="horz" wrap="square">
            <a:spAutoFit/>
          </a:bodyPr>
          <a:p>
            <a:pPr marL="12700">
              <a:lnSpc>
                <a:spcPct val="100000"/>
              </a:lnSpc>
              <a:spcBef>
                <a:spcPts val="130"/>
              </a:spcBef>
              <a:tabLst>
                <a:tab algn="l" pos="2642870"/>
              </a:tabLst>
            </a:pPr>
            <a:r>
              <a:rPr dirty="0" sz="3200" spc="5" smtClean="0"/>
              <a:t>PROJECT</a:t>
            </a:r>
            <a:r>
              <a:rPr dirty="0" sz="3200" lang="en-US" spc="5" smtClean="0"/>
              <a:t>  </a:t>
            </a:r>
            <a:r>
              <a:rPr dirty="0" sz="3200" spc="-20" smtClean="0"/>
              <a:t>OVERVIEW</a:t>
            </a:r>
            <a:endParaRPr dirty="0" sz="3200"/>
          </a:p>
        </p:txBody>
      </p:sp>
      <p:sp>
        <p:nvSpPr>
          <p:cNvPr id="1048663" name="object 10"/>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64" name="TextBox 10"/>
          <p:cNvSpPr txBox="1"/>
          <p:nvPr/>
        </p:nvSpPr>
        <p:spPr>
          <a:xfrm>
            <a:off x="1081088" y="2412422"/>
            <a:ext cx="7924800" cy="4968239"/>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p:transition spd="slow">
    <p:fade/>
  </p:transition>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5" name="object 2"/>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3"/>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4"/>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5"/>
          <p:cNvSpPr txBox="1">
            <a:spLocks noGrp="1"/>
          </p:cNvSpPr>
          <p:nvPr>
            <p:ph type="title"/>
          </p:nvPr>
        </p:nvSpPr>
        <p:spPr>
          <a:xfrm>
            <a:off x="699453" y="326643"/>
            <a:ext cx="5014595" cy="1083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9" name="object 8"/>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2" y="6172204"/>
            <a:ext cx="2181225" cy="485775"/>
          </a:xfrm>
          <a:prstGeom prst="rect"/>
        </p:spPr>
      </p:pic>
      <p:sp>
        <p:nvSpPr>
          <p:cNvPr id="1048670" name="TextBox 6"/>
          <p:cNvSpPr txBox="1"/>
          <p:nvPr/>
        </p:nvSpPr>
        <p:spPr>
          <a:xfrm>
            <a:off x="1143000" y="2078773"/>
            <a:ext cx="6934200" cy="52349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p:transition spd="slow">
    <p:fade/>
  </p:transition>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2" y="1476377"/>
            <a:ext cx="2695575" cy="3248025"/>
          </a:xfrm>
          <a:prstGeom prst="rect"/>
        </p:spPr>
      </p:pic>
      <p:sp>
        <p:nvSpPr>
          <p:cNvPr id="1048671"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7" y="311734"/>
            <a:ext cx="9763125" cy="1121461"/>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object 9"/>
          <p:cNvSpPr txBox="1">
            <a:spLocks noGrp="1"/>
          </p:cNvSpPr>
          <p:nvPr>
            <p:ph type="sldNum" sz="quarter" idx="11"/>
          </p:nvPr>
        </p:nvSpPr>
        <p:spPr>
          <a:xfrm>
            <a:off x="11214100" y="6314272"/>
            <a:ext cx="8128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76" name="TextBox 7"/>
          <p:cNvSpPr txBox="1"/>
          <p:nvPr/>
        </p:nvSpPr>
        <p:spPr>
          <a:xfrm>
            <a:off x="2971800" y="2597171"/>
            <a:ext cx="6096000" cy="4247317"/>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p:transition spd="slow">
    <p:fade/>
  </p:transition>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7" name="Title 1"/>
          <p:cNvSpPr>
            <a:spLocks noGrp="1"/>
          </p:cNvSpPr>
          <p:nvPr>
            <p:ph type="title"/>
          </p:nvPr>
        </p:nvSpPr>
        <p:spPr>
          <a:xfrm>
            <a:off x="609600" y="274638"/>
            <a:ext cx="9956800" cy="792162"/>
          </a:xfrm>
        </p:spPr>
        <p:txBody>
          <a:bodyPr/>
          <a:p>
            <a:r>
              <a:rPr dirty="0" lang="en-IN"/>
              <a:t>Dataset Description</a:t>
            </a:r>
          </a:p>
        </p:txBody>
      </p:sp>
      <p:sp>
        <p:nvSpPr>
          <p:cNvPr id="1048678" name="TextBox 2"/>
          <p:cNvSpPr txBox="1"/>
          <p:nvPr/>
        </p:nvSpPr>
        <p:spPr>
          <a:xfrm>
            <a:off x="838200" y="1295400"/>
            <a:ext cx="7620000" cy="5201424"/>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p:transition spd="slow">
    <p:fade/>
  </p:transition>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9" name="object 2"/>
          <p:cNvSpPr txBox="1"/>
          <p:nvPr/>
        </p:nvSpPr>
        <p:spPr>
          <a:xfrm>
            <a:off x="752476" y="6486039"/>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7"/>
          <p:cNvSpPr txBox="1">
            <a:spLocks noGrp="1"/>
          </p:cNvSpPr>
          <p:nvPr>
            <p:ph type="title"/>
          </p:nvPr>
        </p:nvSpPr>
        <p:spPr>
          <a:xfrm>
            <a:off x="739778"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9" y="6473337"/>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Rectangle 2"/>
          <p:cNvSpPr>
            <a:spLocks noChangeArrowheads="1"/>
          </p:cNvSpPr>
          <p:nvPr/>
        </p:nvSpPr>
        <p:spPr bwMode="auto">
          <a:xfrm>
            <a:off x="533402" y="1479523"/>
            <a:ext cx="8820151" cy="470898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p:transition spd="slow">
    <p:fade/>
  </p:transition>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Dinesh Babu</cp:lastModifiedBy>
  <dcterms:created xsi:type="dcterms:W3CDTF">2024-03-29T04:07:22Z</dcterms:created>
  <dcterms:modified xsi:type="dcterms:W3CDTF">2024-09-30T03:00:27Z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212afcb1784747d5b0988f36ee1e6436</vt:lpwstr>
  </property>
</Properties>
</file>