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Taskify – A Task Management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Internship Project Documentation</a:t>
            </a:r>
          </a:p>
          <a:p>
            <a:r>
              <a:t>Your Name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Develop a web or mobile application for efficient task management.</a:t>
            </a:r>
          </a:p>
          <a:p>
            <a:r>
              <a:t>- Implement CRUD operations, user authentication, and a responsive UI.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Exposure to the Software Development Lifecycle (SDLC).</a:t>
            </a:r>
          </a:p>
          <a:p>
            <a:r>
              <a:t>- Frontend Development: UI/UX design with modern frameworks.</a:t>
            </a:r>
          </a:p>
          <a:p>
            <a:r>
              <a:t>- Backend Development: REST APIs for task and user management.</a:t>
            </a:r>
          </a:p>
          <a:p>
            <a:r>
              <a:t>- Database Management: Store user data and tasks securely.</a:t>
            </a:r>
          </a:p>
          <a:p>
            <a:r>
              <a:t>- Version Control: Git and GitHub for collaboration.</a:t>
            </a:r>
          </a:p>
          <a:p>
            <a:r>
              <a:t>- Testing: Unit and integration tests.</a:t>
            </a:r>
          </a:p>
          <a:p>
            <a:r>
              <a:t>- Deployment: Cloud platform deployment.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**Frontend**: React.js / Vue.js / Flutter (for mobile).</a:t>
            </a:r>
          </a:p>
          <a:p>
            <a:r>
              <a:t>- **Backend**: Node.js / Express.js / Django.</a:t>
            </a:r>
          </a:p>
          <a:p>
            <a:r>
              <a:t>- **Database**: MongoDB / PostgreSQL / Firebase.</a:t>
            </a:r>
          </a:p>
          <a:p>
            <a:r>
              <a:t>- **Authentication**: JWT / OAuth / Firebase Auth.</a:t>
            </a:r>
          </a:p>
          <a:p>
            <a:r>
              <a:t>- **Hosting**: AWS / Vercel / Firebase.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**User Authentication**: Signup, Login, Logout, Password Reset.</a:t>
            </a:r>
          </a:p>
          <a:p>
            <a:r>
              <a:t>2. **Task Management**: CRUD tasks, Categorization, Deadlines, Priorities.</a:t>
            </a:r>
          </a:p>
          <a:p>
            <a:r>
              <a:t>3. **Dashboard**: Responsive UI, Sorting, Filtering.</a:t>
            </a:r>
          </a:p>
          <a:p>
            <a:r>
              <a:t>4. **Notifications (Optional)**: Deadline Alerts.</a:t>
            </a:r>
          </a:p>
          <a:p>
            <a:r>
              <a:t>5. **Admin Panel (Optional)**: User Activity Monitoring, User CRUD Operations.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 Placeholder: High-level architecture showing frontend, backend, and database interactions.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 Placeholder: ER Diagram or Schema representation.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