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b="1"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94401"/>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A.AKASH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14B283A7C5F238F81AB4233BF762F53C</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497</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jaganathan20045@gmail.com</cp:lastModifiedBy>
  <dcterms:created xsi:type="dcterms:W3CDTF">2024-08-27T13:26:16Z</dcterms:created>
  <dcterms:modified xsi:type="dcterms:W3CDTF">2024-09-05T05:01:35Z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ac48ea8214594ae0bb4266ad178eb5ec</vt:lpwstr>
  </property>
</Properties>
</file>