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90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5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6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25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4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5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1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5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1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8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3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0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8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8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7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8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9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1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" name="breeze.wav"/>
          </p:stSnd>
        </p:sndAc>
      </p:transition>
    </mc:Choice>
    <mc:Fallback>
      <p:transition>
        <p:push dir="u"/>
        <p:sndAc>
          <p:stSnd>
            <p:snd r:embed="rId1" name="breez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D2A97B-BF08-4270-87EE-6481ECFA7CE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BD87F9-C259-45C4-9164-7277531F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19" name="breeze.wav"/>
          </p:stSnd>
        </p:sndAc>
      </p:transition>
    </mc:Choice>
    <mc:Fallback>
      <p:transition>
        <p:push dir="u"/>
        <p:sndAc>
          <p:stSnd>
            <p:snd r:embed="rId19" name="breeze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Retention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Analysis based on the code sheet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99090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13719"/>
          </a:xfrm>
        </p:spPr>
        <p:txBody>
          <a:bodyPr>
            <a:normAutofit/>
          </a:bodyPr>
          <a:lstStyle/>
          <a:p>
            <a:r>
              <a:rPr lang="en-IN" sz="6000" dirty="0" smtClean="0"/>
              <a:t>General insights from dataset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18493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1- </a:t>
            </a:r>
            <a:r>
              <a:rPr lang="en-US" dirty="0"/>
              <a:t>Gender count : (1)- female, (0)- male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0571" y="2606917"/>
            <a:ext cx="4828773" cy="34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3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  <a:p>
            <a:endParaRPr lang="en-US" dirty="0"/>
          </a:p>
          <a:p>
            <a:r>
              <a:rPr lang="en-US" dirty="0"/>
              <a:t>1- No. of female(1)- 180</a:t>
            </a:r>
          </a:p>
          <a:p>
            <a:endParaRPr lang="en-US" dirty="0"/>
          </a:p>
          <a:p>
            <a:r>
              <a:rPr lang="en-US" dirty="0"/>
              <a:t>2- </a:t>
            </a:r>
            <a:r>
              <a:rPr lang="en-US" dirty="0" smtClean="0"/>
              <a:t>No. </a:t>
            </a:r>
            <a:r>
              <a:rPr lang="en-US" dirty="0"/>
              <a:t>of male(0)- 89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91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2-Age and Gender insight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points- "2 How old are you? "</a:t>
            </a:r>
          </a:p>
          <a:p>
            <a:r>
              <a:rPr lang="en-US" dirty="0"/>
              <a:t>1- less than 1 year</a:t>
            </a:r>
          </a:p>
          <a:p>
            <a:r>
              <a:rPr lang="en-US" dirty="0"/>
              <a:t>2- 1-2 years</a:t>
            </a:r>
          </a:p>
          <a:p>
            <a:r>
              <a:rPr lang="en-US" dirty="0"/>
              <a:t>3- 2-3 years</a:t>
            </a:r>
          </a:p>
          <a:p>
            <a:r>
              <a:rPr lang="en-US" dirty="0"/>
              <a:t>4- 3-4 years</a:t>
            </a:r>
          </a:p>
          <a:p>
            <a:r>
              <a:rPr lang="en-US" dirty="0"/>
              <a:t>5- Above 4 years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67" y="2697692"/>
            <a:ext cx="4562475" cy="31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5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Observation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3-   </a:t>
            </a:r>
            <a:r>
              <a:rPr lang="en-IN" dirty="0"/>
              <a:t>81</a:t>
            </a:r>
          </a:p>
          <a:p>
            <a:r>
              <a:rPr lang="en-IN" dirty="0" smtClean="0"/>
              <a:t>2-    </a:t>
            </a:r>
            <a:r>
              <a:rPr lang="en-IN" dirty="0"/>
              <a:t>79</a:t>
            </a:r>
          </a:p>
          <a:p>
            <a:r>
              <a:rPr lang="en-IN" dirty="0" smtClean="0"/>
              <a:t>4-    </a:t>
            </a:r>
            <a:r>
              <a:rPr lang="en-IN" dirty="0"/>
              <a:t>70</a:t>
            </a:r>
          </a:p>
          <a:p>
            <a:r>
              <a:rPr lang="en-IN" dirty="0" smtClean="0"/>
              <a:t>1-    </a:t>
            </a:r>
            <a:r>
              <a:rPr lang="en-IN" dirty="0"/>
              <a:t>20</a:t>
            </a:r>
          </a:p>
          <a:p>
            <a:r>
              <a:rPr lang="en-IN" dirty="0" smtClean="0"/>
              <a:t>5-    </a:t>
            </a:r>
            <a:r>
              <a:rPr lang="en-IN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8277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3-</a:t>
            </a:r>
            <a:r>
              <a:rPr lang="en-US" sz="4000" dirty="0"/>
              <a:t>Cities and the people shopping insight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5143" y="2554513"/>
            <a:ext cx="6139542" cy="35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Observation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Delhi            58</a:t>
            </a:r>
          </a:p>
          <a:p>
            <a:r>
              <a:rPr lang="en-IN" dirty="0"/>
              <a:t>Greater Noida    43</a:t>
            </a:r>
          </a:p>
          <a:p>
            <a:r>
              <a:rPr lang="en-IN" dirty="0"/>
              <a:t>Noida            40</a:t>
            </a:r>
          </a:p>
          <a:p>
            <a:r>
              <a:rPr lang="en-IN" dirty="0"/>
              <a:t>Bangalore        37</a:t>
            </a:r>
          </a:p>
          <a:p>
            <a:r>
              <a:rPr lang="en-IN" dirty="0"/>
              <a:t>Karnal           27</a:t>
            </a:r>
          </a:p>
          <a:p>
            <a:r>
              <a:rPr lang="en-IN" dirty="0"/>
              <a:t>Ghaziabad        18</a:t>
            </a:r>
          </a:p>
          <a:p>
            <a:r>
              <a:rPr lang="en-IN" dirty="0"/>
              <a:t>Solan            18</a:t>
            </a:r>
          </a:p>
          <a:p>
            <a:r>
              <a:rPr lang="en-IN" dirty="0"/>
              <a:t>Gurgaon          12</a:t>
            </a:r>
          </a:p>
          <a:p>
            <a:r>
              <a:rPr lang="en-IN" dirty="0" smtClean="0"/>
              <a:t>Meerut            </a:t>
            </a:r>
            <a:r>
              <a:rPr lang="en-IN" dirty="0"/>
              <a:t>9</a:t>
            </a:r>
          </a:p>
          <a:p>
            <a:r>
              <a:rPr lang="en-IN" dirty="0"/>
              <a:t>Moradabad         5</a:t>
            </a:r>
          </a:p>
          <a:p>
            <a:r>
              <a:rPr lang="en-IN" dirty="0"/>
              <a:t>Bulandshahr       2</a:t>
            </a:r>
          </a:p>
        </p:txBody>
      </p:sp>
    </p:spTree>
    <p:extLst>
      <p:ext uri="{BB962C8B-B14F-4D97-AF65-F5344CB8AC3E}">
        <p14:creationId xmlns:p14="http://schemas.microsoft.com/office/powerpoint/2010/main" val="43721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4-highest used </a:t>
            </a:r>
            <a:r>
              <a:rPr lang="en-IN" sz="4000" dirty="0" err="1"/>
              <a:t>pincode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7029" y="2510971"/>
            <a:ext cx="5167085" cy="36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8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Observation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Highest used pin code-  201308</a:t>
            </a:r>
          </a:p>
          <a:p>
            <a:r>
              <a:rPr lang="en-IN" dirty="0" smtClean="0"/>
              <a:t>Least used pin code- 203202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47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5-</a:t>
            </a:r>
            <a:r>
              <a:rPr lang="en-US" sz="4000" dirty="0"/>
              <a:t>Gender and ways of accessing internet while shopping online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points- 7 How do you access the internet while shopping on-line?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/>
              <a:t>2-wifi</a:t>
            </a:r>
          </a:p>
          <a:p>
            <a:endParaRPr lang="en-US" dirty="0"/>
          </a:p>
          <a:p>
            <a:r>
              <a:rPr lang="en-US" dirty="0"/>
              <a:t>3-mobile Internet</a:t>
            </a:r>
          </a:p>
          <a:p>
            <a:endParaRPr lang="en-US" dirty="0"/>
          </a:p>
          <a:p>
            <a:r>
              <a:rPr lang="en-US" dirty="0"/>
              <a:t>4-dial up</a:t>
            </a:r>
          </a:p>
          <a:p>
            <a:endParaRPr lang="en-US" dirty="0"/>
          </a:p>
          <a:p>
            <a:r>
              <a:rPr lang="en-US" dirty="0"/>
              <a:t>5-mobile internet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577" y="3134812"/>
            <a:ext cx="5071926" cy="27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9600"/>
            <a:ext cx="9601196" cy="5384799"/>
          </a:xfrm>
        </p:spPr>
        <p:txBody>
          <a:bodyPr>
            <a:normAutofit/>
          </a:bodyPr>
          <a:lstStyle/>
          <a:p>
            <a:r>
              <a:rPr lang="en-US" sz="9600" dirty="0" smtClean="0"/>
              <a:t>EDA STEPS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69820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Which device do you use to access the online shopping?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Which device do you use to access the online shopping?</a:t>
            </a:r>
          </a:p>
          <a:p>
            <a:r>
              <a:rPr lang="en-US" dirty="0"/>
              <a:t>1-Smartphone</a:t>
            </a:r>
          </a:p>
          <a:p>
            <a:r>
              <a:rPr lang="en-US" dirty="0"/>
              <a:t>2-Laptop</a:t>
            </a:r>
          </a:p>
          <a:p>
            <a:r>
              <a:rPr lang="en-US" dirty="0"/>
              <a:t>3-Desktop</a:t>
            </a:r>
          </a:p>
          <a:p>
            <a:r>
              <a:rPr lang="en-US" dirty="0"/>
              <a:t>4-Tablet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2" y="3161211"/>
            <a:ext cx="5558110" cy="298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9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Operating </a:t>
            </a:r>
            <a:r>
              <a:rPr lang="en-IN" sz="4000" dirty="0"/>
              <a:t>system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operating system (OS) of your device?</a:t>
            </a:r>
          </a:p>
          <a:p>
            <a:r>
              <a:rPr lang="en-US" dirty="0"/>
              <a:t>1- Window/windows Mobile</a:t>
            </a:r>
          </a:p>
          <a:p>
            <a:r>
              <a:rPr lang="en-US" dirty="0"/>
              <a:t>2- Android</a:t>
            </a:r>
          </a:p>
          <a:p>
            <a:r>
              <a:rPr lang="en-US" dirty="0"/>
              <a:t>3- IOS/Mac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50" y="3069771"/>
            <a:ext cx="5416596" cy="30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765525"/>
          </a:xfrm>
        </p:spPr>
        <p:txBody>
          <a:bodyPr>
            <a:noAutofit/>
          </a:bodyPr>
          <a:lstStyle/>
          <a:p>
            <a:r>
              <a:rPr lang="en-US" sz="6000" b="1" dirty="0"/>
              <a:t>Insights on agreement of people</a:t>
            </a:r>
          </a:p>
        </p:txBody>
      </p:sp>
    </p:spTree>
    <p:extLst>
      <p:ext uri="{BB962C8B-B14F-4D97-AF65-F5344CB8AC3E}">
        <p14:creationId xmlns:p14="http://schemas.microsoft.com/office/powerpoint/2010/main" val="227256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relevant information on listed products must be stated clearly insights-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88" y="2467245"/>
            <a:ext cx="4794885" cy="36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3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navigation in website-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72" y="2737121"/>
            <a:ext cx="4639356" cy="34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shopping gives monetary benefit and discounts insights-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45" y="2717074"/>
            <a:ext cx="4605570" cy="31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2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Shopping online is convenient and flexible insights-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15" y="2689574"/>
            <a:ext cx="4730796" cy="33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 and replacement policy of the e-</a:t>
            </a:r>
            <a:r>
              <a:rPr lang="en-US" dirty="0" err="1"/>
              <a:t>tailer</a:t>
            </a:r>
            <a:r>
              <a:rPr lang="en-US" dirty="0"/>
              <a:t> is important for purchase decision insights-</a:t>
            </a:r>
            <a:endParaRPr lang="en-IN" dirty="0"/>
          </a:p>
        </p:txBody>
      </p:sp>
      <p:sp>
        <p:nvSpPr>
          <p:cNvPr id="5" name="AutoShape 4" descr="data:image/png;base64,iVBORw0KGgoAAAANSUhEUgAAAYUAAAEGCAYAAACKB4k+AAAAOXRFWHRTb2Z0d2FyZQBNYXRwbG90bGliIHZlcnNpb24zLjMuNCwgaHR0cHM6Ly9tYXRwbG90bGliLm9yZy8QVMy6AAAACXBIWXMAAAsTAAALEwEAmpwYAAAejElEQVR4nO3deZhU5Zn38e/NIqjIDg7aYkPcguy2iqCIouiLBnAhgYyRxQQl7slkgnlnRAwmZsIQYzTxNY6CERGCa0gEDJEIoiKbgCxuENLKsCkKEVma+/3jPH0smuqmAtV9qrt+n+vqq06d9a5T1fWr56lT55i7IyIiAlAr6QJERCR3KBRERCSmUBARkZhCQUREYgoFERGJ1Um6gMPRvHlzLywsTLoMEZFqZdGiRVvcvUW6adU6FAoLC1m4cGHSZYiIVCtm9rfypqn7SEREYgoFERGJKRRERCRWrb9TSGfPnj0UFxfzxRdfJF2KVLL69etTUFBA3bp1ky5FpMaocaFQXFzMMcccQ2FhIWaWdDlSSdydrVu3UlxcTJs2bZIuR6TGqHHdR1988QXNmjVTINRwZkazZs3UIhTJshoXCoACIU/oeRbJvhoZCiIicmjyIhSGDx9Oy5Ytad++/QHTxo8fz2mnnUaHDh3o1KkT3/ve99izZ09WtltYWMiWLVuysq5Uq1evpnPnznTp0oX3338/6+vPtrvuuotx48Yd0rLr1q3jySefzHJFIlKeGvdFczpDhw7lpptu4tprr91v/EMPPcSsWbN4/fXXady4Mbt372b8+PHs3LkzkSNaSkpKqF279kHne+655+jfvz9jxozJyvpyWWkofPOb30y6FJGDWn93h6RLAKD1ncsPedm8aCn07NmTpk2bHjD+nnvu4Te/+Q2NGzcG4IgjjmDUqFE0bNgQgFmzZnHOOefQtWtXBg4cyI4dO4CoBTB69Gi6du1Khw4dWL16NQBbt26lT58+dOnSheuvv57Uq9o98cQTnHXWWXTu3Jnrr7+ekpISABo0aMCdd97J2WefzWuvvbZffUuXLqVbt2507NiRK664gk8++YQ//elP3HfffTzyyCNccMEFBzymsutLt92SkhKGDh1K+/bt6dChA7/4xS8A6NWrF7fddhvdu3enffv2LFiwAICPP/6YAQMG0LFjR7p168ayZcuAqAUwfPhwevXqRdu2bbn//vv327ennnoqF110EWvWrInHv//++1x66aWcccYZnHfeefG+Gzp0KLfccgvdu3enbdu2TJs2DYBRo0Yxd+5cOnfuHNcpIpUnL0Ihne3bt7Njx45yD2fcsmULY8eO5c9//jOLFy+mqKiI8ePHx9ObN2/O4sWLGTlyZNw1MmbMGM4991yWLFlCv379WL9+PQCrVq1iypQpvPrqqyxdupTatWszadIkAP7xj3/Qvn173njjDc4999z9arj22mv52c9+xrJly+jQoQNjxoyhb9++3HDDDdx+++28/PLLB9Sdur5mzZql3e7SpUv58MMPWbFiBcuXL2fYsGH7LT9//nx+/etfM3z4cABGjx5Nly5dWLZsGT/5yU/2a3GtXr2amTNnsmDBAsaMGcOePXtYtGgRTz31FEuWLOGZZ57hzTffjOcfMWIEv/rVr1i0aBHjxo3ju9/9bjxtw4YNzJs3j+nTpzNq1CgA7r33Xs477zyWLl3K7bffnsEzKyKHIy+6j9Jx9/2OXpk5cyY//OEP2bZtG08++SQff/wxK1eupEePHgDs3r2bc845J57/yiuvBOCMM87gmWeeAeCVV16Jhy+77DKaNGkCwOzZs1m0aBFnnnkmADt37qRly5YA1K5dm6uuuuqA+j799FO2bdvG+eefD8CQIUMYOHDgQR9X6vrK2+7XvvY1PvjgA26++WYuu+wy+vTpEy8/ePBgIGpdffbZZ2zbto158+bx9NNPA3DhhReydetWPv300/hx1qtXj3r16tGyZUs2btzI3LlzueKKKzjqqKMA6NevHwA7duxg/vz5+z2OXbt2xcMDBgygVq1atGvXjo0bNx70sYpI9uVtKDRs2JCjjz6atWvX0qZNGy655BIuueQSLr/8cnbv3o27c/HFFzN58uS0y9erVw+I3oT37t0bj093mKS7M2TIEH76058eMK1+/fpZ7fdPXV9F233rrbeYOXMmDz74IFOnTuXRRx9NW7+Z7dcNljoevtwPsP++SLcf9u3bR+PGjVm6dGna2lPXlW6bIlL58rb7COCOO+5g5MiRbNu2DYjeiEp/DNWtWzdeffVV3nvvPQA+//xz3nnnnQrX17Nnz7hb6MUXX+STTz4BoHfv3kybNo1NmzYBUR/93/5W7plrAWjUqBFNmjRh7ty5APzud7+LWw2ZKm+7W7ZsYd++fVx11VX8+Mc/ZvHixfEyU6ZMAWDevHk0atSIRo0a7fe45syZQ/PmzePvXcrbD88++yw7d+5k+/bt/OEPfwCiIG7Tpg2///3vgWh/v/XWWxU+hmOOOYbt27f/U49bRA5dXrQUBg8ezJw5c9iyZQsFBQWMGTOG6667jpEjR/L5559z9tlnU69ePRo0aECPHj3o0qULjRo1YsKECQwePDju4hg7diynnHJKudsZPXo0gwcPpmvXrpx//vm0bt0agHbt2jF27Fj69OnDvn37qFu3Lg8++CAnnnhihXVPnDiRG264gc8//5y2bdvy2GOP/VOPu7ztHnnkkQwbNox9+/YB7NeSaNKkCd27d+ezzz6LWw933XUXw4YNo2PHjhx11FFMnDixwu127dqVb3zjG3Tu3JkTTzyR8847L542adIkRo4cydixY9mzZw+DBg2iU6dO5a6rY8eO1KlTh06dOjF06FB9ryBSyaw6N9OLioq87EV2Vq1axVe/+tWEKqreevXqxbhx4ygqKkq6lIzp+ZZcUl0OSTWzRe6e9h89r7uPRERkf3nRfSSZmTNnTtIliEjC1FIQEZGYQkFERGIKBRERiSkUREQkVmlfNJvZo8DlwCZ3bx/GNQWmAIXAOuDr7v5JmHYHcB1QAtzi7jMrq7Zcc8YPHs/q+hb9/NqDzwTMmDGDW2+9lZKSEr797W/H5xsSkfxVmS2FCcClZcaNAma7+8nA7HAfM2sHDAJOD8v82syq9zmfc1xJSQk33ngjL774IitXrmTy5MmsXLky6bJEJGGVFgru/grwcZnR/YHSn8NOBAakjH/K3Xe5+1rgPeCsyqpNYMGCBZx00km0bduWI444gkGDBvH8888nXZaIJKyqv1M41t03AITblmH88cDfU+YrDuMOYGYjzGyhmS3cvHlzpRZbk3344YeccMIJ8f2CggI+/PDDBCsSkVyQK180p7sCe9rzb7j7w+5e5O5FLVq0qOSyaq6KznwqIvmrqkNho5m1Agi3m8L4YuCElPkKgI+quLa8UlBQwN///mXjrLi4mOOOOy7BikQkF1R1KLwADAnDQ4DnU8YPMrN6ZtYGOBlYUMW15ZUzzzyTd999l7Vr17J7926eeuqp+GI4IpK/KvOQ1MlAL6C5mRUDo4F7galmdh2wHhgI4O5vm9lUYCWwF7jR3Usqq7Zck+khpNlUp04dHnjgAS655BJKSkoYPnw4p59+epXXISK5pdJCwd0HlzOpdznz3wPcU1n1yIH69u1L3759ky5DRHJIrnzRLCIiOUChICIiMYWCiIjEFAoiIhJTKIiISEyhICIiMV2jOQesv7tDVtfX+s7lB51n+PDhTJ8+nZYtW7JixYqsbl9Eqi+1FPLU0KFDmTFjRtJliEiOUSjkqZ49e9K0adOkyxCRHKNQEBGRmEJBRERiCgUREYkpFEREJKZDUnNAJoeQZtvgwYOZM2cOW7ZsoaCggDFjxnDddddVeR0iklsUCnlq8uTJSZcgIjlI3UciIhJTKIiISKxGhoK7J12CVAE9zyLZV+NCoX79+mzdulVvGDWcu7N161bq16+fdCkiNUqN+6K5oKCA4uJiNm/enHQpUsnq169PQUFB0mWI1Cg1LhTq1q1LmzZtki5DRKRaqnHdRyIicugUCiIiElMoiIhITKEgIiIxhYKIiMQUCiIiElMoiIhITKEgIiKxRELBzG43s7fNbIWZTTaz+mbW1MxeMrN3w22TJGoTEclnVR4KZnY8cAtQ5O7tgdrAIGAUMNvdTwZmh/siIlKFkuo+qgMcaWZ1gKOAj4D+wMQwfSIwIJnSRETyV5WHgrt/CIwD1gMbgE/dfRZwrLtvCPNsAFqmW97MRpjZQjNbqJPeiYhkVxLdR02IWgVtgOOAo83smkyXd/eH3b3I3YtatGhRWWWKiOSlJLqPLgLWuvtmd98DPAN0BzaaWSuAcLspgdpERPJaEqGwHuhmZkeZmQG9gVXAC8CQMM8Q4PkEahMRyWtVfj0Fd3/DzKYBi4G9wBLgYaABMNXMriMKjoFVXZuISL5L5CI77j4aGF1m9C6iVoOIiCREv2gWEZGYQkFERGIKBRERiSkUREQkplAQEZGYQkFERGIKBRERiSkUREQkplAQEZGYQkFERGIKBRERiSkUREQkplAQEZGYQkFERGIKBRERiSkUREQkplAQEZGYQkFERGIKBRERiSkUREQkplAQEZGYQkFERGIKBRERiSkUREQkplAQEZGYQkFERGIZhYKZzc5knIiIVG91KppoZvWBo4DmZtYEsDCpIXBcJdcmIiJVrMJQAK4HbiMKgEV8GQqfAQ9WXlkiIpKECkPB3X8J/NLMbnb3X2Vro2bWGHgEaA84MBxYA0wBCoF1wNfd/ZNsbVNERA7uYC0FANz9V2bWnegNu07K+McPcbu/BGa4+9VmdgRRF9WPgNnufq+ZjQJGAT88xPWLiMghyCgUzOx3wFeApUBJGO3APx0KZtYQ6AkMBXD33cBuM+sP9AqzTQTmoFAQEalSGYUCUAS0c3fPwjbbApuBx8ysE9F3FbcCx7r7BgB332BmLdMtbGYjgBEArVu3zkI5IiJSKtPfKawA/iVL26wDdAV+4+5dgH8QdRVlxN0fdvcidy9q0aJFlkoSERHIvKXQHFhpZguAXaUj3b3fIWyzGCh29zfC/WlEobDRzFqFVkIrYNMhrFtERA5DpqFwV7Y26O7/a2Z/N7NT3X0N0BtYGf6GAPeG2+eztU0REclMpkcf/TXL270ZmBSOPPoAGEbUlTXVzK4D1gMDs7xNERE5iEyPPtpOdLQRwBFAXeAf7t7wUDbq7kuJvrwuq/ehrE9ERLIj05bCMan3zWwAcFZlFCQiIsk5pLOkuvtzwIXZLUVERJKWaffRlSl3axF1/WTjNwsiIpJDMj366Gspw3uJzk3UP+vViIhIojL9TmFYZRciIiLJy/QiOwVm9qyZbTKzjWb2tJkVVHZxIiJStTL9ovkx4AWi6yocD/whjBMRkRok01Bo4e6Pufve8DcB0ImHRERqmExDYYuZXWNmtcPfNcDWyixMRESqXqahMBz4OvC/wAbgaqJTU4iISA2S6SGpPwaGlF4e08yaAuOIwkJERGqITEOhY+r1kt39YzPrUkk1iUgVWn93h6RLoPWdy5MuQYJMu49qmVmT0juhpZBpoIiISDWR6Rv7fwPzzWwa0ektvg7cU2lViYhIIjL9RfPjZraQ6CR4Blzp7isrtTIREalyGXcBhRBQEIiI1GCHdOpsERGpmRQKIiISUyiIiEhMoSAiIjGFgoiIxBQKIiISUyiIiEhMoSAiIjGFgoiIxBQKIiISUyiIiEhMoSAiIjGFgoiIxBILBTOrbWZLzGx6uN/UzF4ys3fDbZODrUNERLIryZbCrcCqlPujgNnufjIwO9wXEZEqlEgomFkBcBnwSMro/sDEMDwRGFDFZYmI5L2kWgr3Af8O7EsZd6y7bwAIty3TLWhmI8xsoZkt3Lx5c6UXKiKST6o8FMzscmCTuy86lOXd/WF3L3L3ohYtWmS5OhGR/Jbx5TizqAfQz8z6AvWBhmb2BLDRzFq5+wYzawVsSqA2EZG8VuUtBXe/w90L3L0QGAT8xd2vAV4AhoTZhgDPV3VtIiL5Lpd+p3AvcLGZvQtcHO6LiEgVSqL7KObuc4A5YXgr0DvJekRE8l2ioSAiki1n/ODxpEvg2WOSruDw5VL3kYiIJEyhICIiMYWCiIjEFAoiIhJTKIiISEyhICIiMYWCiIjEFAoiIhJTKIiISEyhICIiMYWCiIjEFAoiIhJTKIiISEyhICIiMYWCiIjEFAoiIhJTKIiISEyhICIiMV2OUyQhuXD5SKgZl5CU7FFLQUREYgoFERGJKRRERCSmUBARkZhCQUREYgoFERGJKRRERCSmUBARkZhCQUREYlUeCmZ2gpm9bGarzOxtM7s1jG9qZi+Z2bvhtklV1yYiku+SaCnsBb7v7l8FugE3mlk7YBQw291PBmaH+yIiUoWqPBTcfYO7Lw7D24FVwPFAf2BimG0iMKCqaxMRyXeJfqdgZoVAF+AN4Fh33wBRcAAty1lmhJktNLOFmzdvrrJaRUTyQWKhYGYNgKeB29z9s0yXc/eH3b3I3YtatGhReQWKiOShRELBzOoSBcIkd38mjN5oZq3C9FbApiRqExHJZ0kcfWTA/wCr3H18yqQXgCFheAjwfFXXJiKS75K4yE4P4FvAcjNbGsb9CLgXmGpm1wHrgYEJ1CYikteqPBTcfR5g5UzuXZW1iIjI/nQ5TslYrlw+ctHPr026BJEaS6Eg1c76uzskXQKt71yedAkilULnPhIRkZhCQUREYgoFERGJKRRERCSmUBARkZhCQUREYgoFERGJKRRERCSmUBARkZhCQUREYgoFERGJKRRERCSmUBARkZhCQUREYgoFERGJ1fjrKeTChWF0URgRqS7UUhARkZhCQUREYgoFERGJKRRERCSmUBARkZhCQUREYjX+kNRcsP7uDkmXAEDrO5cnXYKI5Di1FEREJKZQEBGRmEJBRERiCgUREYnlXCiY2aVmtsbM3jOzUUnXIyKST3IqFMysNvAg8H+AdsBgM2uXbFUiIvkjp0IBOAt4z90/cPfdwFNA/4RrEhHJG+buSdcQM7OrgUvd/dvh/reAs939ppR5RgAjwt1TgTVVXug/rzmwJekiahDtz+zS/sye6rIvT3T3Fukm5NqP1yzNuP1Sy90fBh6umnKyw8wWuntR0nXUFNqf2aX9mT01YV/mWvdRMXBCyv0C4KOEahERyTu5FgpvAiebWRszOwIYBLyQcE0iInkjp7qP3H2vmd0EzARqA4+6+9sJl5UN1aq7qxrQ/swu7c/sqfb7Mqe+aBYRkWTlWveRiIgkSKEgIiIxhUIlMrMTzOxlM1tlZm+b2a1J11RdmVl9M1tgZm+FfTkm6ZpqAjOrbWZLzGx60rVUd2a2zsyWm9lSM1uYdD2HKqe+aK6B9gLfd/fFZnYMsMjMXnL3lUkXVg3tAi509x1mVheYZ2YvuvvrSRdWzd0KrAIaJl1IDXGBu1eHH6+VSy2FSuTuG9x9cRjeTvTPd3yyVVVPHtkR7tYNfzpK4jCYWQFwGfBI0rVI7lAoVBEzKwS6AG8kXEq1Fbo6lgKbgJfcXfvy8NwH/DuwL+E6agoHZpnZonA6nmpJoVAFzKwB8DRwm7t/lnQ91ZW7l7h7Z6Jfup9lZu0TLqnaMrPLgU3uvijpWmqQHu7elegszzeaWc+kCzoUCoVKFvq/nwYmufszSddTE7j7NmAOcGmylVRrPYB+ZraO6GzEF5rZE8mWVL25+0fhdhPwLNFZn6sdhUIlMjMD/gdY5e7jk66nOjOzFmbWOAwfCVwErE60qGrM3e9w9wJ3LyQ6ncxf3P2ahMuqtszs6HAwCWZ2NNAHWJFsVYdGRx9Vrh7At4DloS8c4Efu/qfkSqq2WgETw4WYagFT3V2HUUquOBZ4NvocSB3gSXefkWxJh0anuRARkZi6j0REJKZQEBGRmEJBRERiCgUREYkpFEREJKZQyEEVnRHUzH5uZqvNbJmZPVt67H6Z5WuZ2f1mtiKctfFNM2sTpu0oO38l1D+/srdRwbbXmVnzbNZhZjeY2bXZWFcSDmc/mNlQMzsum/WkrHuCmV2dZvxp4UyjS8zsK4f6mjWzIjO7PwzfZWb/lmaeQjOrlr8nqCwKhdxUekbQTkBn4FIz6xamvQS0d/eOwDvAHWmW/wZwHNDR3TsAVwDbKrvoUu7evaq2VZFs1eHuD7n749lYVxIOcz8MJXotVaUBwPPu3sXd3z/Ulbj7Qne/JXtl5QeFQg6q6Iyg7j7L3feGaa8TnQeorFbABnffF5YpdvdPSiea2T2hFfK6mR0bxp1oZrNDC2S2mbUO4yeY2UNmNtfM3gnnzCn9BPm8mc0wszVmNjpl/TvCbS8zm2Nm00LrZlL4lTdm1jeMmxdaNQf8EC20mB4LrZ0lZnZByrafCdt+18z+K91+zLCOM8zsr+EkZjPNrFWa9cSfMs3sFjNbGfbTU2nmrW1m40LNy8zs5jC+d3gMy83sUTOrF8avM7MxZrY4TDsttPTWpbYCzew9MzvWol92Px1af2+aWY+UGh8Nj/MDM7slZdkdKcM/CMsts9ACDZ+WV5nZby1qmc4ysyPDp/giYFL45H5kmcf6nbCut0JNR6W8Zu43s/mhlqvDeDOzB8L++yPQMs3+6wvcBnzbzF5OMz1d/VeY2Z/D+luF1+m/hOc99XXVycz+El4z3ynnuft5yvqvLztPXnB3/eXgH1AbWArsAH5Wzjx/AK5JM74AWBeW/2+gS8o0B74Whv8L+I+UdQ0Jw8OB58LwBGAG0QeIk4FioD7RJ8gNQDPgSKKf9BeFZXaE217Ap6GeWsBrwLlh+b8DbcJ8k4HpaR7H94HHwvBpwPqUbX8ANAr3/wacEOZbBzTPsI66wHygRZjvG8Cjaeq4C/i3MPwRUC8MN04z70iic13VCfebpjzeU8K4x4lOjlha781h+LvAI2H4l8CwMHw28Ocw/CRwbhhuTXQKldIa5wP1gObAVqBumf3Qh+jC8hb2w3SgJ1BIdO2PzmG+qYTXFdE5porKef01Sxkem/I4JgC/D9toB7wXxl9J1NKtTdT62AZcXdH+zqT+MO0J4KYwbnDK8z49ZZ1vEb1Wm4fn47jw2FeEeUbw5f9DPWAh4TWaT39qKeQoP8gZQc3s/xL9I09Ks2wxcCpR19I+YLaZ9Q6TdxP94wAsIvqnADiH6A0H4HdEb5qlprr7Pnd/l+jN+LQw/iV33+ruO4FnyixTaoFHLZV9RCFVGJb/wN3Xhnkml7Mbzg214O6rid78TwnTZrv7p+7+BbASOLGcdVRUx6lAe+Ali05D8h+kb3mlWkb0yfkaov1f1kXAQx5ac+7+cdjOWnd/J8wzkejNuFTpiRJTn48pRCEF0bmJpqSs/4FQ7wtAQwvn3AH+6O67PLrIyyaiUy+k6hP+lgCLiZ6Hk8O0te6+NE0dFWlvUQtyOfCvwOkp054Lr5mVKXX0BCaH1/ZHwF8y2Eam9d9M9Hrf5e7lvZ6ed/edYf+8zIEnrOsDXBv27RtEH3hOJs/o3Ec5zt23mdkcojOCrgAwsyHA5UBvDx9r0iy3C3gReNHMNhL1084G9qQsU0L5rwEvZzj1fnnjU+1KGS7dnpWzzbIqmi/deitSXh1vu/s5GdYD0UVpegL9gP80s9P9y+48wjrL7oeDPd7S2lIfx2vASWbWgui5GxvG1wLOCUH85Qai3rCD7RMDfuru/6/MsoVplt2vq6gcE4AB7v6WmQ0l+mRe9jGVbrfU4ZxXJ239wfFEH4CONbNaIfzLOtjr1YhaOzMPo8ZqTy2FHGQVnBHUzC4Ffgj0c/fPy1m+q4UjRsysFtCR6FN2ReYTfSKF6FPfvJRpA0M/91eAtsCaMP5iM2saahwAvJrhQ1wNtA1vRvDlJ+KyXgm1YGanEHWXrCln3kOxBmhhZueEbdQ1s9PLmznsyxPc/WWii9M0BhqUmW0WcIOZ1QnLNCV6vIVmdlKY51vAXysqLAT3s8B4oi6irSnrvymlps4Hf5ixmcBwi67vgZkdb2YH9OuXsR04ppxpxwAbLDo9/L9msP1XgEGh774VcEGGdZdKW3/Y148B3yS6uuH3ylm+v0XfUzUjCrA306x/ZHg8mNkpFp3xNK+opZCbKjoj6ANE/Z0vhU+Hr7v7DWWWbwn81sKXmcCCsFxFbgEeNbMfAJuBYSnT1hC9iR0L3ODuX4RtzyPq3jmJ6KyQGV2s3N13mtl3gRlmtiXUl86vgYdC98ReYKi77wrbPmzuvjt8CXq/mTUi+n+4D3i7nEVqA0+EeQ34hUfXdkj1CFEX1zIz2wP81t0fMLNhwO/DG9ibwEMZlDglzDs0ZdwtwINmtizU+wpQ9vlPy91nmdlXgdfCPtwBXEPUMijPBKLnYCcHtlD+k6ib5W/AcsoPj1LPAheGed/hIMH4T9R/AzDX3eeGrp83wxfZZS0A/kj04eLH7v5RygcTiJ67QmCxRRvYTPRhJ6/oLKlSITObQPRl3bQy44cSfQF5U7rlMlhvA3ffEf75HgTedfdfHG69InJ41H0kSflO+FT3NtFRROn6iUWkiqmlICIiMbUUREQkplAQEZGYQkFERGIKBRERiSkUREQk9v8Bb1fisI1KHx8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5" y="2714342"/>
            <a:ext cx="4568599" cy="343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9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Displaying quality Information on the website improves satisfaction of customers insights-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06" y="2650667"/>
            <a:ext cx="5354819" cy="32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 Benefit derived from shopping online can lead to users satisfaction insights-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759" y="2691215"/>
            <a:ext cx="4947150" cy="33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3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49300"/>
            <a:ext cx="4635498" cy="7366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1- HEAT MAP OF DATA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0700" y="2578100"/>
            <a:ext cx="48260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4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</a:t>
            </a:r>
            <a:r>
              <a:rPr lang="en-US" dirty="0"/>
              <a:t>satisfaction cannot exist without trust insights-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15" y="2600295"/>
            <a:ext cx="4775835" cy="35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3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Provision of complete and relevant product information insights-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84" y="2607204"/>
            <a:ext cx="5070430" cy="35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feel gratification shopping on your favorite e-</a:t>
            </a:r>
            <a:r>
              <a:rPr lang="en-US" dirty="0" err="1"/>
              <a:t>tailer</a:t>
            </a:r>
            <a:r>
              <a:rPr lang="en-US" dirty="0"/>
              <a:t> insights-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points-</a:t>
            </a:r>
          </a:p>
          <a:p>
            <a:r>
              <a:rPr lang="en-US" dirty="0"/>
              <a:t>1- Strongly disagree</a:t>
            </a:r>
          </a:p>
          <a:p>
            <a:r>
              <a:rPr lang="en-US" dirty="0"/>
              <a:t>2- Dis-agree</a:t>
            </a:r>
          </a:p>
          <a:p>
            <a:r>
              <a:rPr lang="en-US" dirty="0"/>
              <a:t>3- Indifferent</a:t>
            </a:r>
          </a:p>
          <a:p>
            <a:r>
              <a:rPr lang="en-US" dirty="0"/>
              <a:t>4- Agree</a:t>
            </a:r>
          </a:p>
          <a:p>
            <a:r>
              <a:rPr lang="en-US" dirty="0"/>
              <a:t>5- Strongly agree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34" y="2609255"/>
            <a:ext cx="4762772" cy="35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5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412828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Analysis based on favourite </a:t>
            </a:r>
            <a:r>
              <a:rPr lang="en-IN" sz="6000" b="1" dirty="0"/>
              <a:t>websites of people</a:t>
            </a:r>
          </a:p>
        </p:txBody>
      </p:sp>
    </p:spTree>
    <p:extLst>
      <p:ext uri="{BB962C8B-B14F-4D97-AF65-F5344CB8AC3E}">
        <p14:creationId xmlns:p14="http://schemas.microsoft.com/office/powerpoint/2010/main" val="207154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90805"/>
          </a:xfrm>
        </p:spPr>
        <p:txBody>
          <a:bodyPr/>
          <a:lstStyle/>
          <a:p>
            <a:r>
              <a:rPr lang="en-US" dirty="0"/>
              <a:t>Easy to use website or application insights-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70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3" y="681037"/>
            <a:ext cx="5128532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3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47114"/>
          </a:xfrm>
        </p:spPr>
        <p:txBody>
          <a:bodyPr>
            <a:normAutofit fontScale="90000"/>
          </a:bodyPr>
          <a:lstStyle/>
          <a:p>
            <a:r>
              <a:rPr lang="en-US" dirty="0"/>
              <a:t>Fast loading website speed of website and application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87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381" y="888274"/>
            <a:ext cx="6727373" cy="51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0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Reliability of the website or application insights-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99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3" y="997676"/>
            <a:ext cx="5511709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54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2- HEATMAP OF CORRELATION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3771" y="2557463"/>
            <a:ext cx="508000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5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Speedy order delivery  insights-</a:t>
            </a:r>
          </a:p>
        </p:txBody>
      </p:sp>
    </p:spTree>
    <p:extLst>
      <p:ext uri="{BB962C8B-B14F-4D97-AF65-F5344CB8AC3E}">
        <p14:creationId xmlns:p14="http://schemas.microsoft.com/office/powerpoint/2010/main" val="277138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891" y="927464"/>
            <a:ext cx="5159012" cy="46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44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site gives longest time in displaying graphics and photos insight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21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98" y="1099457"/>
            <a:ext cx="593502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9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is as efficient as before insight-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6891" y="2557463"/>
            <a:ext cx="5329646" cy="34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3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Reliability of the website or application insight-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1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777" y="945425"/>
            <a:ext cx="498919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site did they prefer to recommend to a friend insight-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35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71" y="962025"/>
            <a:ext cx="4878841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4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lighter colors- high positive correlation</a:t>
            </a:r>
          </a:p>
          <a:p>
            <a:r>
              <a:rPr lang="en-US" dirty="0"/>
              <a:t>darker colors- high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12240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CHECKING OUTLIERS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1449" y="2557463"/>
            <a:ext cx="562910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6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observation- it shows the columns having values, exceeding the maximum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71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4- CHECKING SKEWNESS OF CORRELATED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6261" y="2557463"/>
            <a:ext cx="559947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12268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Analysis - Insights from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42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151</TotalTime>
  <Words>540</Words>
  <Application>Microsoft Office PowerPoint</Application>
  <PresentationFormat>Widescreen</PresentationFormat>
  <Paragraphs>154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Garamond</vt:lpstr>
      <vt:lpstr>Organic</vt:lpstr>
      <vt:lpstr>Customer Retention</vt:lpstr>
      <vt:lpstr>EDA STEPS</vt:lpstr>
      <vt:lpstr>1- HEAT MAP OF DATA</vt:lpstr>
      <vt:lpstr>2- HEATMAP OF CORRELATION</vt:lpstr>
      <vt:lpstr>OBSERVATION </vt:lpstr>
      <vt:lpstr>3- CHECKING OUTLIERS</vt:lpstr>
      <vt:lpstr>OBSERVATION</vt:lpstr>
      <vt:lpstr>4- CHECKING SKEWNESS OF CORRELATED DATA</vt:lpstr>
      <vt:lpstr>Data Analysis - Insights from the data</vt:lpstr>
      <vt:lpstr>General insights from dataset</vt:lpstr>
      <vt:lpstr>1- Gender count : (1)- female, (0)- male  </vt:lpstr>
      <vt:lpstr>Observation</vt:lpstr>
      <vt:lpstr>2-Age and Gender insight</vt:lpstr>
      <vt:lpstr>Observation</vt:lpstr>
      <vt:lpstr>3-Cities and the people shopping insight</vt:lpstr>
      <vt:lpstr>Observation</vt:lpstr>
      <vt:lpstr>4-highest used pincode</vt:lpstr>
      <vt:lpstr>Observation</vt:lpstr>
      <vt:lpstr>5-Gender and ways of accessing internet while shopping online</vt:lpstr>
      <vt:lpstr> Which device do you use to access the online shopping?</vt:lpstr>
      <vt:lpstr>Operating system insight</vt:lpstr>
      <vt:lpstr>Insights on agreement of people</vt:lpstr>
      <vt:lpstr>All relevant information on listed products must be stated clearly insights-</vt:lpstr>
      <vt:lpstr>Ease of navigation in website-</vt:lpstr>
      <vt:lpstr>Online shopping gives monetary benefit and discounts insights-</vt:lpstr>
      <vt:lpstr>Shopping online is convenient and flexible insights-</vt:lpstr>
      <vt:lpstr>Return and replacement policy of the e-tailer is important for purchase decision insights-</vt:lpstr>
      <vt:lpstr> Displaying quality Information on the website improves satisfaction of customers insights-</vt:lpstr>
      <vt:lpstr>Net Benefit derived from shopping online can lead to users satisfaction insights-</vt:lpstr>
      <vt:lpstr>User satisfaction cannot exist without trust insights-</vt:lpstr>
      <vt:lpstr> Provision of complete and relevant product information insights-</vt:lpstr>
      <vt:lpstr>You feel gratification shopping on your favorite e-tailer insights-</vt:lpstr>
      <vt:lpstr>Analysis based on favourite websites of people</vt:lpstr>
      <vt:lpstr>Easy to use website or application insights-</vt:lpstr>
      <vt:lpstr>PowerPoint Presentation</vt:lpstr>
      <vt:lpstr>Fast loading website speed of website and application insights</vt:lpstr>
      <vt:lpstr>PowerPoint Presentation</vt:lpstr>
      <vt:lpstr>Reliability of the website or application insights-</vt:lpstr>
      <vt:lpstr>PowerPoint Presentation</vt:lpstr>
      <vt:lpstr>Speedy order delivery  insights-</vt:lpstr>
      <vt:lpstr>PowerPoint Presentation</vt:lpstr>
      <vt:lpstr>which site gives longest time in displaying graphics and photos insight</vt:lpstr>
      <vt:lpstr>PowerPoint Presentation</vt:lpstr>
      <vt:lpstr>Website is as efficient as before insight-</vt:lpstr>
      <vt:lpstr>Reliability of the website or application insight-</vt:lpstr>
      <vt:lpstr>PowerPoint Presentation</vt:lpstr>
      <vt:lpstr>which site did they prefer to recommend to a friend insight-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</dc:title>
  <dc:creator>Akash Manral</dc:creator>
  <cp:lastModifiedBy>Akash Manral</cp:lastModifiedBy>
  <cp:revision>16</cp:revision>
  <dcterms:created xsi:type="dcterms:W3CDTF">2021-11-28T04:55:43Z</dcterms:created>
  <dcterms:modified xsi:type="dcterms:W3CDTF">2021-11-28T07:27:03Z</dcterms:modified>
</cp:coreProperties>
</file>