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3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6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3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5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3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139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211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968561-4883-4F35-94D3-26875FB11F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A76925-3E43-41A5-97EF-1602C4A8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Credit Loan Use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9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53694"/>
            <a:ext cx="10058400" cy="238000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cnt_da_rech90=Number of times data account got recharged in last 90 </a:t>
            </a:r>
            <a:r>
              <a:rPr lang="en-US" sz="2400" dirty="0" smtClean="0"/>
              <a:t>days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/>
              <a:t>observation-</a:t>
            </a:r>
            <a:br>
              <a:rPr lang="en-US" sz="2200" dirty="0"/>
            </a:br>
            <a:r>
              <a:rPr lang="en-US" sz="2200" dirty="0" smtClean="0"/>
              <a:t>Number </a:t>
            </a:r>
            <a:r>
              <a:rPr lang="en-US" sz="2200" dirty="0"/>
              <a:t>of times data account got recharged in last 90 days</a:t>
            </a:r>
            <a:br>
              <a:rPr lang="en-US" sz="2200" dirty="0"/>
            </a:br>
            <a:r>
              <a:rPr lang="en-US" sz="2200" dirty="0" smtClean="0"/>
              <a:t>a-0-3 </a:t>
            </a:r>
            <a:r>
              <a:rPr lang="en-US" sz="2200" dirty="0"/>
              <a:t>times mostly</a:t>
            </a:r>
            <a:br>
              <a:rPr lang="en-US" sz="2200" dirty="0"/>
            </a:br>
            <a:r>
              <a:rPr lang="en-US" sz="2200" dirty="0" smtClean="0"/>
              <a:t>b-beyond </a:t>
            </a:r>
            <a:r>
              <a:rPr lang="en-US" sz="2200" dirty="0"/>
              <a:t>3 times very less</a:t>
            </a:r>
            <a:r>
              <a:rPr lang="en-US" dirty="0"/>
              <a:t/>
            </a:r>
            <a:br>
              <a:rPr lang="en-US" dirty="0"/>
            </a:br>
            <a:endParaRPr lang="en-IN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300" y="3124200"/>
            <a:ext cx="5054600" cy="2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11330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cnt_da_rech30=Number of times data account got recharged in last 30 </a:t>
            </a:r>
            <a:r>
              <a:rPr lang="en-US" sz="2400" dirty="0" smtClean="0"/>
              <a:t>days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/>
              <a:t>observation-</a:t>
            </a:r>
            <a:br>
              <a:rPr lang="en-US" sz="2200" dirty="0"/>
            </a:br>
            <a:r>
              <a:rPr lang="en-US" sz="2200" dirty="0"/>
              <a:t>Every data account got recharged between 0-10000 times in last 30 days</a:t>
            </a:r>
            <a:br>
              <a:rPr lang="en-US" sz="2200" dirty="0"/>
            </a:b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300" y="2857500"/>
            <a:ext cx="5702299" cy="31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176806"/>
          </a:xfrm>
        </p:spPr>
        <p:txBody>
          <a:bodyPr>
            <a:normAutofit/>
          </a:bodyPr>
          <a:lstStyle/>
          <a:p>
            <a:r>
              <a:rPr lang="en-US" sz="2400" dirty="0"/>
              <a:t>amnt_loans30-Total amount of loans taken by user in last 30 </a:t>
            </a:r>
            <a:r>
              <a:rPr lang="en-US" sz="2400" dirty="0" smtClean="0"/>
              <a:t>days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US" sz="2200" dirty="0"/>
              <a:t>observation-</a:t>
            </a:r>
            <a:br>
              <a:rPr lang="en-US" sz="2200" dirty="0"/>
            </a:br>
            <a:r>
              <a:rPr lang="en-US" sz="2200" dirty="0" smtClean="0"/>
              <a:t>Total </a:t>
            </a:r>
            <a:r>
              <a:rPr lang="en-US" sz="2200" dirty="0"/>
              <a:t>amount of loans taken by user in last 30 days-</a:t>
            </a:r>
            <a:br>
              <a:rPr lang="en-US" sz="2200" dirty="0"/>
            </a:br>
            <a:r>
              <a:rPr lang="en-US" sz="2200" dirty="0" smtClean="0"/>
              <a:t>a-max- </a:t>
            </a:r>
            <a:r>
              <a:rPr lang="en-US" sz="2200" dirty="0"/>
              <a:t>between 0-10 times</a:t>
            </a:r>
            <a:br>
              <a:rPr lang="en-US" sz="2200" dirty="0"/>
            </a:br>
            <a:r>
              <a:rPr lang="en-US" sz="2200" dirty="0" smtClean="0"/>
              <a:t>b-min- </a:t>
            </a:r>
            <a:r>
              <a:rPr lang="en-US" sz="2200" dirty="0"/>
              <a:t>beyond </a:t>
            </a:r>
            <a:r>
              <a:rPr lang="en-US" sz="2200" dirty="0" smtClean="0"/>
              <a:t>100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800" y="2984500"/>
            <a:ext cx="6134100" cy="33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8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176806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amnt_loans90-Total </a:t>
            </a:r>
            <a:r>
              <a:rPr lang="en-US" sz="2700" dirty="0"/>
              <a:t>amount of loans taken by user in last </a:t>
            </a:r>
            <a:r>
              <a:rPr lang="en-US" sz="2700" dirty="0" smtClean="0"/>
              <a:t>90 </a:t>
            </a:r>
            <a:r>
              <a:rPr lang="en-US" sz="2700" dirty="0"/>
              <a:t>days</a:t>
            </a:r>
            <a:r>
              <a:rPr lang="en-IN" sz="2700" dirty="0"/>
              <a:t/>
            </a:r>
            <a:br>
              <a:rPr lang="en-IN" sz="2700" dirty="0"/>
            </a:br>
            <a:r>
              <a:rPr lang="en-IN" dirty="0"/>
              <a:t/>
            </a:r>
            <a:br>
              <a:rPr lang="en-IN" dirty="0"/>
            </a:br>
            <a:r>
              <a:rPr lang="en-US" sz="2200" dirty="0"/>
              <a:t>observation-</a:t>
            </a:r>
            <a:br>
              <a:rPr lang="en-US" sz="2200" dirty="0"/>
            </a:br>
            <a:r>
              <a:rPr lang="en-US" sz="2200" dirty="0"/>
              <a:t>Total amount of loans taken by user in last </a:t>
            </a:r>
            <a:r>
              <a:rPr lang="en-US" sz="2200" dirty="0" smtClean="0"/>
              <a:t>90 </a:t>
            </a:r>
            <a:r>
              <a:rPr lang="en-US" sz="2200" dirty="0"/>
              <a:t>days-</a:t>
            </a:r>
            <a:br>
              <a:rPr lang="en-US" sz="2200" dirty="0"/>
            </a:br>
            <a:r>
              <a:rPr lang="en-US" sz="2200" dirty="0"/>
              <a:t>a-max- between 0-10 times</a:t>
            </a:r>
            <a:br>
              <a:rPr lang="en-US" sz="2200" dirty="0"/>
            </a:br>
            <a:r>
              <a:rPr lang="en-US" sz="2200" dirty="0"/>
              <a:t>b-min- beyond 100</a:t>
            </a: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800" y="3098800"/>
            <a:ext cx="4953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6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91010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payback30=Average payback time in days over last 30 </a:t>
            </a:r>
            <a:r>
              <a:rPr lang="en-US" sz="2400" dirty="0" smtClean="0"/>
              <a:t>days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observation-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most of the people low total amount of loan(0-50loans) were having average payback time of(0-50 days)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2870200"/>
            <a:ext cx="6159500" cy="34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4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027706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payback30=Average payback time in days over last 30 </a:t>
            </a:r>
            <a:r>
              <a:rPr lang="en-US" sz="2700" dirty="0" smtClean="0"/>
              <a:t>days</a:t>
            </a:r>
            <a:br>
              <a:rPr lang="en-US" sz="2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observation-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most of the people had </a:t>
            </a:r>
            <a:r>
              <a:rPr lang="en-US" sz="2200" dirty="0"/>
              <a:t>avg</a:t>
            </a:r>
            <a:r>
              <a:rPr lang="en-US" sz="2200" dirty="0"/>
              <a:t> payback time of 0-15days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800" y="2806700"/>
            <a:ext cx="5384800" cy="30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8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424706"/>
          </a:xfrm>
        </p:spPr>
        <p:txBody>
          <a:bodyPr>
            <a:normAutofit/>
          </a:bodyPr>
          <a:lstStyle/>
          <a:p>
            <a:r>
              <a:rPr lang="en-US" sz="2700" dirty="0" smtClean="0"/>
              <a:t>payback90=Average </a:t>
            </a:r>
            <a:r>
              <a:rPr lang="en-US" sz="2700" dirty="0"/>
              <a:t>payback time in days over last </a:t>
            </a:r>
            <a:r>
              <a:rPr lang="en-US" sz="2700" dirty="0" smtClean="0"/>
              <a:t>90 </a:t>
            </a:r>
            <a:r>
              <a:rPr lang="en-US" sz="2700" dirty="0"/>
              <a:t>days</a:t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observation-</a:t>
            </a:r>
            <a:br>
              <a:rPr lang="en-US" sz="2200" dirty="0"/>
            </a:br>
            <a:r>
              <a:rPr lang="en-US" sz="2200" dirty="0"/>
              <a:t>most of the people had </a:t>
            </a:r>
            <a:r>
              <a:rPr lang="en-US" sz="2200" dirty="0" err="1"/>
              <a:t>avg</a:t>
            </a:r>
            <a:r>
              <a:rPr lang="en-US" sz="2200" dirty="0"/>
              <a:t> payback time of 0-15days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300" y="3352800"/>
            <a:ext cx="51054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3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73300"/>
            <a:ext cx="10629900" cy="3672814"/>
          </a:xfrm>
        </p:spPr>
        <p:txBody>
          <a:bodyPr/>
          <a:lstStyle/>
          <a:p>
            <a:r>
              <a:rPr lang="en-US" dirty="0" smtClean="0"/>
              <a:t>Submitted by- </a:t>
            </a:r>
            <a:r>
              <a:rPr lang="en-US" dirty="0" err="1" smtClean="0"/>
              <a:t>Akashdeep</a:t>
            </a:r>
            <a:r>
              <a:rPr lang="en-US" dirty="0" smtClean="0"/>
              <a:t> Singh Manral</a:t>
            </a:r>
          </a:p>
          <a:p>
            <a:r>
              <a:rPr lang="en-US" dirty="0" smtClean="0"/>
              <a:t>Batch no- 1834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Heat map showing there are no null values in the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338" y="2345531"/>
            <a:ext cx="6701246" cy="41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1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Various visualization techniques were used to drive out valuable information from the dataset</a:t>
            </a:r>
          </a:p>
          <a:p>
            <a:r>
              <a:rPr lang="en-US" sz="3600" dirty="0" smtClean="0"/>
              <a:t>Use of count plot , pie chart, histogram, </a:t>
            </a:r>
            <a:r>
              <a:rPr lang="en-US" sz="3600" dirty="0" err="1" smtClean="0"/>
              <a:t>distplot</a:t>
            </a:r>
            <a:r>
              <a:rPr lang="en-US" sz="3600" dirty="0" smtClean="0"/>
              <a:t>, was done to carve out the valuable information from the dataset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9048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Label =</a:t>
            </a:r>
            <a:r>
              <a:rPr lang="en-US" sz="2800" dirty="0"/>
              <a:t>Flag indicating whether the user paid back the credit amount within 5 days of issuing the loan{1:success, 0:failure}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634" y="2390502"/>
            <a:ext cx="5766163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Percent of people-</a:t>
            </a:r>
            <a:br>
              <a:rPr lang="en-US" sz="2400" dirty="0" smtClean="0"/>
            </a:br>
            <a:r>
              <a:rPr lang="en-US" sz="2400" dirty="0" smtClean="0"/>
              <a:t>1- </a:t>
            </a:r>
            <a:r>
              <a:rPr lang="en-US" sz="2400" dirty="0"/>
              <a:t>who were able to payback within 5 days of issuing loan</a:t>
            </a:r>
            <a:br>
              <a:rPr lang="en-US" sz="2400" dirty="0"/>
            </a:br>
            <a:r>
              <a:rPr lang="en-US" sz="2400" dirty="0" smtClean="0"/>
              <a:t>0- who were not </a:t>
            </a:r>
            <a:r>
              <a:rPr lang="en-US" sz="2400" dirty="0"/>
              <a:t>who were able to payback within 5 days of issuing loan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595" y="2220686"/>
            <a:ext cx="3814218" cy="36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4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466366"/>
          </a:xfrm>
        </p:spPr>
        <p:txBody>
          <a:bodyPr>
            <a:normAutofit fontScale="90000"/>
          </a:bodyPr>
          <a:lstStyle/>
          <a:p>
            <a:r>
              <a:rPr lang="en-US" sz="2700" dirty="0" err="1"/>
              <a:t>last_rech_amt_ma</a:t>
            </a:r>
            <a:r>
              <a:rPr lang="en-US" sz="2700" dirty="0"/>
              <a:t>=Amount of last recharge of main account (in Indonesian Rupiah</a:t>
            </a:r>
            <a:r>
              <a:rPr lang="en-US" sz="2700" dirty="0" smtClean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observation-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1-</a:t>
            </a:r>
            <a:r>
              <a:rPr lang="en-US" dirty="0" smtClean="0"/>
              <a:t> </a:t>
            </a:r>
            <a:r>
              <a:rPr lang="en-US" sz="2000" dirty="0"/>
              <a:t>max people have amount of last recharge of main account (in Indonesian Rupiah) between 0-1000 days </a:t>
            </a:r>
            <a:r>
              <a:rPr lang="en-US" sz="2000" dirty="0" smtClean="0"/>
              <a:t>approx.</a:t>
            </a:r>
            <a:br>
              <a:rPr lang="en-US" sz="2000" dirty="0" smtClean="0"/>
            </a:br>
            <a:r>
              <a:rPr lang="en-US" sz="2000" dirty="0" smtClean="0"/>
              <a:t>2- </a:t>
            </a:r>
            <a:r>
              <a:rPr lang="en-US" sz="2000" dirty="0"/>
              <a:t>min people have amount of last recharge of main account (in Indonesian Rupiah) beyond 10,000 days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74" y="3291840"/>
            <a:ext cx="5878285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9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04949"/>
            <a:ext cx="10058400" cy="3605348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rental90= </a:t>
            </a:r>
            <a:r>
              <a:rPr lang="en-US" sz="2000" dirty="0" smtClean="0"/>
              <a:t>average main </a:t>
            </a:r>
            <a:r>
              <a:rPr lang="en-US" sz="2000" dirty="0"/>
              <a:t>account balance over last 90 </a:t>
            </a:r>
            <a:r>
              <a:rPr lang="en-US" sz="2000" dirty="0" smtClean="0"/>
              <a:t>days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daily_decr90= daily amount spent from main account, averaged over last 90 days (in Indonesian Rupiah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observation-</a:t>
            </a:r>
            <a:br>
              <a:rPr lang="en-US" sz="2000" dirty="0" smtClean="0"/>
            </a:br>
            <a:r>
              <a:rPr lang="en-US" sz="2000" dirty="0"/>
              <a:t>1-most of the people have their </a:t>
            </a:r>
            <a:r>
              <a:rPr lang="en-US" sz="2000" dirty="0"/>
              <a:t>avg main account balance over last 90 days between 0-50,000 and their daily amount spent from main account, averaged over last 90 days (in Indonesian Rupiah) was also between 0-50000</a:t>
            </a:r>
            <a:br>
              <a:rPr lang="en-US" sz="2000" dirty="0"/>
            </a:br>
            <a:r>
              <a:rPr lang="en-US" sz="2000" dirty="0"/>
              <a:t>2-very few peoplwe had their avg main account balance between 1lakh-2lakh and their spending was around 50000</a:t>
            </a:r>
            <a:br>
              <a:rPr lang="en-US" sz="2000" dirty="0"/>
            </a:br>
            <a:r>
              <a:rPr lang="en-US" sz="2000" dirty="0"/>
              <a:t>3-a few cases were also there whose rantal 90 was around 60,000 and daily_decr90 was more than 3lakh</a:t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56" y="3566160"/>
            <a:ext cx="5839097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54510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sumamnt_ma_rech90=Total amount of recharge in main account over last 90 days (in Indonesian Rupiah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observation-</a:t>
            </a:r>
            <a:br>
              <a:rPr lang="en-US" sz="2200" dirty="0"/>
            </a:br>
            <a:r>
              <a:rPr lang="en-US" sz="2200" dirty="0" smtClean="0"/>
              <a:t>1-most </a:t>
            </a:r>
            <a:r>
              <a:rPr lang="en-US" sz="2200" dirty="0"/>
              <a:t>of the people have done recharge in main account ,over last 90 days (in Indonesian Rupiah), of amount between (0.0-0.1)(le6) (0-100000 in Indonesian Rupiah).</a:t>
            </a:r>
            <a:br>
              <a:rPr lang="en-US" sz="2200" dirty="0"/>
            </a:br>
            <a:r>
              <a:rPr lang="en-US" sz="2200" dirty="0" smtClean="0"/>
              <a:t>2-very </a:t>
            </a:r>
            <a:r>
              <a:rPr lang="en-US" sz="2200" dirty="0"/>
              <a:t>few people have done recharge of amount between (100000-19000 Indonesian Rupiah )</a:t>
            </a:r>
            <a:br>
              <a:rPr lang="en-US" sz="2200" dirty="0"/>
            </a:b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0" y="3416300"/>
            <a:ext cx="5168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87200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fr_ma_rech90=Frequency of main account recharged in last 90 </a:t>
            </a:r>
            <a:r>
              <a:rPr lang="en-US" sz="2400" dirty="0" smtClean="0"/>
              <a:t>days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/>
              <a:t>observation-</a:t>
            </a:r>
            <a:br>
              <a:rPr lang="en-US" sz="2200" dirty="0"/>
            </a:br>
            <a:r>
              <a:rPr lang="en-US" sz="2200" dirty="0"/>
              <a:t>highest Frequency of main account recharged in last 90 days - is between 0-5 days</a:t>
            </a:r>
            <a:br>
              <a:rPr lang="en-US" sz="2200" dirty="0"/>
            </a:b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700" y="2514600"/>
            <a:ext cx="5778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56</TotalTime>
  <Words>207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</vt:lpstr>
      <vt:lpstr>Micro Credit Loan Use Case</vt:lpstr>
      <vt:lpstr>Heat map showing there are no null values in the dataset</vt:lpstr>
      <vt:lpstr>Data Visualization </vt:lpstr>
      <vt:lpstr>Label =Flag indicating whether the user paid back the credit amount within 5 days of issuing the loan{1:success, 0:failure}</vt:lpstr>
      <vt:lpstr>Percent of people- 1- who were able to payback within 5 days of issuing loan 0- who were not who were able to payback within 5 days of issuing loan</vt:lpstr>
      <vt:lpstr>last_rech_amt_ma=Amount of last recharge of main account (in Indonesian Rupiah)  observation- 1- max people have amount of last recharge of main account (in Indonesian Rupiah) between 0-1000 days approx. 2- min people have amount of last recharge of main account (in Indonesian Rupiah) beyond 10,000 days</vt:lpstr>
      <vt:lpstr>rental90= average main account balance over last 90 days daily_decr90= daily amount spent from main account, averaged over last 90 days (in Indonesian Rupiah)  observation- 1-most of the people have their avg main account balance over last 90 days between 0-50,000 and their daily amount spent from main account, averaged over last 90 days (in Indonesian Rupiah) was also between 0-50000 2-very few peoplwe had their avg main account balance between 1lakh-2lakh and their spending was around 50000 3-a few cases were also there whose rantal 90 was around 60,000 and daily_decr90 was more than 3lakh </vt:lpstr>
      <vt:lpstr>sumamnt_ma_rech90=Total amount of recharge in main account over last 90 days (in Indonesian Rupiah)  observation- 1-most of the people have done recharge in main account ,over last 90 days (in Indonesian Rupiah), of amount between (0.0-0.1)(le6) (0-100000 in Indonesian Rupiah). 2-very few people have done recharge of amount between (100000-19000 Indonesian Rupiah ) </vt:lpstr>
      <vt:lpstr>fr_ma_rech90=Frequency of main account recharged in last 90 days  observation- highest Frequency of main account recharged in last 90 days - is between 0-5 days </vt:lpstr>
      <vt:lpstr>cnt_da_rech90=Number of times data account got recharged in last 90 days  observation- Number of times data account got recharged in last 90 days a-0-3 times mostly b-beyond 3 times very less </vt:lpstr>
      <vt:lpstr>cnt_da_rech30=Number of times data account got recharged in last 30 days  observation- Every data account got recharged between 0-10000 times in last 30 days </vt:lpstr>
      <vt:lpstr>amnt_loans30-Total amount of loans taken by user in last 30 days  observation- Total amount of loans taken by user in last 30 days- a-max- between 0-10 times b-min- beyond 100</vt:lpstr>
      <vt:lpstr>amnt_loans90-Total amount of loans taken by user in last 90 days  observation- Total amount of loans taken by user in last 90 days- a-max- between 0-10 times b-min- beyond 100</vt:lpstr>
      <vt:lpstr>payback30=Average payback time in days over last 30 days  observation-  most of the people low total amount of loan(0-50loans) were having average payback time of(0-50 days)</vt:lpstr>
      <vt:lpstr>payback30=Average payback time in days over last 30 days  observation- most of the people had avg payback time of 0-15days   </vt:lpstr>
      <vt:lpstr>payback90=Average payback time in days over last 90 days  observation- most of the people had avg payback time of 0-15days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Use Case</dc:title>
  <dc:creator>Akash Manral</dc:creator>
  <cp:lastModifiedBy>Akash Manral</cp:lastModifiedBy>
  <cp:revision>6</cp:revision>
  <dcterms:created xsi:type="dcterms:W3CDTF">2022-01-09T15:56:38Z</dcterms:created>
  <dcterms:modified xsi:type="dcterms:W3CDTF">2022-01-09T16:53:07Z</dcterms:modified>
</cp:coreProperties>
</file>