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FB08DE-322E-4B01-8673-1510EC993C80}"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C1615-C970-4E7B-89E9-73111883A6F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20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B08DE-322E-4B01-8673-1510EC993C80}"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301371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B08DE-322E-4B01-8673-1510EC993C80}"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164014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B08DE-322E-4B01-8673-1510EC993C80}"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32914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FB08DE-322E-4B01-8673-1510EC993C80}"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0C1615-C970-4E7B-89E9-73111883A6F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92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FB08DE-322E-4B01-8673-1510EC993C80}"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162893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B08DE-322E-4B01-8673-1510EC993C80}"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165661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FB08DE-322E-4B01-8673-1510EC993C80}"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397021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2FB08DE-322E-4B01-8673-1510EC993C80}" type="datetimeFigureOut">
              <a:rPr lang="en-IN" smtClean="0"/>
              <a:t>06-03-2022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378731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FB08DE-322E-4B01-8673-1510EC993C80}" type="datetimeFigureOut">
              <a:rPr lang="en-IN" smtClean="0"/>
              <a:t>06-03-2022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0C1615-C970-4E7B-89E9-73111883A6F5}" type="slidenum">
              <a:rPr lang="en-IN" smtClean="0"/>
              <a:t>‹#›</a:t>
            </a:fld>
            <a:endParaRPr lang="en-IN"/>
          </a:p>
        </p:txBody>
      </p:sp>
    </p:spTree>
    <p:extLst>
      <p:ext uri="{BB962C8B-B14F-4D97-AF65-F5344CB8AC3E}">
        <p14:creationId xmlns:p14="http://schemas.microsoft.com/office/powerpoint/2010/main" val="251005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FB08DE-322E-4B01-8673-1510EC993C80}"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0C1615-C970-4E7B-89E9-73111883A6F5}" type="slidenum">
              <a:rPr lang="en-IN" smtClean="0"/>
              <a:t>‹#›</a:t>
            </a:fld>
            <a:endParaRPr lang="en-IN"/>
          </a:p>
        </p:txBody>
      </p:sp>
    </p:spTree>
    <p:extLst>
      <p:ext uri="{BB962C8B-B14F-4D97-AF65-F5344CB8AC3E}">
        <p14:creationId xmlns:p14="http://schemas.microsoft.com/office/powerpoint/2010/main" val="248239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2FB08DE-322E-4B01-8673-1510EC993C80}" type="datetimeFigureOut">
              <a:rPr lang="en-IN" smtClean="0"/>
              <a:t>06-03-2022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0C1615-C970-4E7B-89E9-73111883A6F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2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Ratings Predictions</a:t>
            </a:r>
            <a:endParaRPr lang="en-IN" dirty="0"/>
          </a:p>
        </p:txBody>
      </p:sp>
    </p:spTree>
    <p:extLst>
      <p:ext uri="{BB962C8B-B14F-4D97-AF65-F5344CB8AC3E}">
        <p14:creationId xmlns:p14="http://schemas.microsoft.com/office/powerpoint/2010/main" val="261831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1-</a:t>
            </a:r>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theater, Router from different </a:t>
            </a:r>
            <a:r>
              <a:rPr lang="en-US" dirty="0" smtClean="0"/>
              <a:t>e-commerce websites</a:t>
            </a:r>
            <a:r>
              <a:rPr lang="en-IN" dirty="0" smtClean="0"/>
              <a:t>.</a:t>
            </a:r>
          </a:p>
          <a:p>
            <a:r>
              <a:rPr lang="en-IN" dirty="0" smtClean="0"/>
              <a:t>2-</a:t>
            </a:r>
            <a:r>
              <a:rPr lang="en-US" dirty="0"/>
              <a:t>After collecting the data, you need to build a machine learning model. Before model building do all data preprocessing steps involving NLP. Try different models with different hyper parameters and select the best model.</a:t>
            </a:r>
            <a:endParaRPr lang="en-IN" dirty="0"/>
          </a:p>
        </p:txBody>
      </p:sp>
    </p:spTree>
    <p:extLst>
      <p:ext uri="{BB962C8B-B14F-4D97-AF65-F5344CB8AC3E}">
        <p14:creationId xmlns:p14="http://schemas.microsoft.com/office/powerpoint/2010/main" val="288280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1-Our dataset(data) consists of around 20000 rows and 2 columns.</a:t>
            </a:r>
          </a:p>
          <a:p>
            <a:r>
              <a:rPr lang="en-IN" dirty="0" smtClean="0"/>
              <a:t>2-The data collected in from flip kart website.</a:t>
            </a:r>
          </a:p>
          <a:p>
            <a:r>
              <a:rPr lang="en-IN" dirty="0" smtClean="0"/>
              <a:t>3-Our dataset consists of Reviews and Ratings of different items in the flip kart web site.</a:t>
            </a:r>
            <a:endParaRPr lang="en-IN" dirty="0"/>
          </a:p>
          <a:p>
            <a:r>
              <a:rPr lang="en-IN" dirty="0" smtClean="0"/>
              <a:t>4-We collected reviews and ratings for different products like- sunglasses, T.V, mobiles and merged them to form a single data set(data) containing 20000 rows and 2 columns.</a:t>
            </a:r>
          </a:p>
          <a:p>
            <a:r>
              <a:rPr lang="en-IN" dirty="0" smtClean="0"/>
              <a:t>5- We then created a Machine Learning model for predicting the ratings for different reviews.</a:t>
            </a:r>
            <a:endParaRPr lang="en-IN" dirty="0"/>
          </a:p>
        </p:txBody>
      </p:sp>
    </p:spTree>
    <p:extLst>
      <p:ext uri="{BB962C8B-B14F-4D97-AF65-F5344CB8AC3E}">
        <p14:creationId xmlns:p14="http://schemas.microsoft.com/office/powerpoint/2010/main" val="135828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1-Data Collection</a:t>
            </a:r>
            <a:endParaRPr lang="en-IN" dirty="0"/>
          </a:p>
        </p:txBody>
      </p:sp>
      <p:sp>
        <p:nvSpPr>
          <p:cNvPr id="3" name="Content Placeholder 2"/>
          <p:cNvSpPr>
            <a:spLocks noGrp="1"/>
          </p:cNvSpPr>
          <p:nvPr>
            <p:ph idx="1"/>
          </p:nvPr>
        </p:nvSpPr>
        <p:spPr/>
        <p:txBody>
          <a:bodyPr/>
          <a:lstStyle/>
          <a:p>
            <a:r>
              <a:rPr lang="en-IN" dirty="0" smtClean="0"/>
              <a:t>1-We collected the data from flip kart website.</a:t>
            </a:r>
          </a:p>
          <a:p>
            <a:r>
              <a:rPr lang="en-IN" dirty="0" smtClean="0"/>
              <a:t>2-For the collection of data we made use of Selenium using Python library.</a:t>
            </a:r>
          </a:p>
          <a:p>
            <a:r>
              <a:rPr lang="en-IN" dirty="0" smtClean="0"/>
              <a:t>3-We collected data of  reviews and rating of different items separately and later merged them to form a single dataset(data).</a:t>
            </a:r>
            <a:endParaRPr lang="en-IN" dirty="0"/>
          </a:p>
        </p:txBody>
      </p:sp>
    </p:spTree>
    <p:extLst>
      <p:ext uri="{BB962C8B-B14F-4D97-AF65-F5344CB8AC3E}">
        <p14:creationId xmlns:p14="http://schemas.microsoft.com/office/powerpoint/2010/main" val="362420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pre-processing</a:t>
            </a:r>
            <a:endParaRPr lang="en-IN" dirty="0"/>
          </a:p>
        </p:txBody>
      </p:sp>
      <p:sp>
        <p:nvSpPr>
          <p:cNvPr id="3" name="Content Placeholder 2"/>
          <p:cNvSpPr>
            <a:spLocks noGrp="1"/>
          </p:cNvSpPr>
          <p:nvPr>
            <p:ph idx="1"/>
          </p:nvPr>
        </p:nvSpPr>
        <p:spPr/>
        <p:txBody>
          <a:bodyPr/>
          <a:lstStyle/>
          <a:p>
            <a:r>
              <a:rPr lang="en-IN" dirty="0" smtClean="0"/>
              <a:t>1-We made use of Natural Language Processing tool kit for model pre-processing.</a:t>
            </a:r>
          </a:p>
          <a:p>
            <a:r>
              <a:rPr lang="en-IN" dirty="0" smtClean="0"/>
              <a:t>2-steps of pre-processing-</a:t>
            </a:r>
          </a:p>
          <a:p>
            <a:r>
              <a:rPr lang="en-IN" dirty="0" smtClean="0"/>
              <a:t>    a-Lowering letters</a:t>
            </a:r>
          </a:p>
          <a:p>
            <a:r>
              <a:rPr lang="en-IN" dirty="0" smtClean="0"/>
              <a:t>    b-Removing unwanted things other than letters and numbers.</a:t>
            </a:r>
          </a:p>
          <a:p>
            <a:r>
              <a:rPr lang="en-IN" dirty="0" smtClean="0"/>
              <a:t>    c-Removing spaces</a:t>
            </a:r>
          </a:p>
          <a:p>
            <a:r>
              <a:rPr lang="en-IN" dirty="0" smtClean="0"/>
              <a:t>    d-Removing </a:t>
            </a:r>
            <a:r>
              <a:rPr lang="en-IN" dirty="0" err="1" smtClean="0"/>
              <a:t>stopwords</a:t>
            </a:r>
            <a:endParaRPr lang="en-IN" dirty="0" smtClean="0"/>
          </a:p>
          <a:p>
            <a:endParaRPr lang="en-IN" dirty="0"/>
          </a:p>
        </p:txBody>
      </p:sp>
    </p:spTree>
    <p:extLst>
      <p:ext uri="{BB962C8B-B14F-4D97-AF65-F5344CB8AC3E}">
        <p14:creationId xmlns:p14="http://schemas.microsoft.com/office/powerpoint/2010/main" val="258589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a:t>
            </a:r>
            <a:endParaRPr lang="en-IN" dirty="0"/>
          </a:p>
        </p:txBody>
      </p:sp>
      <p:sp>
        <p:nvSpPr>
          <p:cNvPr id="3" name="Content Placeholder 2"/>
          <p:cNvSpPr>
            <a:spLocks noGrp="1"/>
          </p:cNvSpPr>
          <p:nvPr>
            <p:ph idx="1"/>
          </p:nvPr>
        </p:nvSpPr>
        <p:spPr/>
        <p:txBody>
          <a:bodyPr/>
          <a:lstStyle/>
          <a:p>
            <a:r>
              <a:rPr lang="en-IN" dirty="0" smtClean="0"/>
              <a:t>1-We made use of </a:t>
            </a:r>
            <a:r>
              <a:rPr lang="en-IN" dirty="0" err="1" smtClean="0"/>
              <a:t>TfidfVectorizer</a:t>
            </a:r>
            <a:r>
              <a:rPr lang="en-IN" dirty="0" smtClean="0"/>
              <a:t> for converting the text into digits so that </a:t>
            </a:r>
            <a:r>
              <a:rPr lang="en-IN" dirty="0" err="1" smtClean="0"/>
              <a:t>sysem</a:t>
            </a:r>
            <a:r>
              <a:rPr lang="en-IN" dirty="0" smtClean="0"/>
              <a:t> could recognise it.</a:t>
            </a:r>
          </a:p>
          <a:p>
            <a:r>
              <a:rPr lang="en-IN" dirty="0" smtClean="0"/>
              <a:t>2-Data was then </a:t>
            </a:r>
            <a:r>
              <a:rPr lang="en-IN" dirty="0" err="1" smtClean="0"/>
              <a:t>splitted</a:t>
            </a:r>
            <a:r>
              <a:rPr lang="en-IN" dirty="0" smtClean="0"/>
              <a:t> into x(feature column-Reviews) and y(target column-Rating)</a:t>
            </a:r>
          </a:p>
          <a:p>
            <a:r>
              <a:rPr lang="en-IN" dirty="0" smtClean="0"/>
              <a:t>3-Use of </a:t>
            </a:r>
            <a:r>
              <a:rPr lang="en-IN" dirty="0" err="1" smtClean="0"/>
              <a:t>train_test_split</a:t>
            </a:r>
            <a:r>
              <a:rPr lang="en-IN" dirty="0" smtClean="0"/>
              <a:t> for splitting it into training and testing sets.</a:t>
            </a:r>
          </a:p>
          <a:p>
            <a:r>
              <a:rPr lang="en-IN" dirty="0" smtClean="0"/>
              <a:t>4-LogisticRegression, </a:t>
            </a:r>
            <a:r>
              <a:rPr lang="en-IN" dirty="0" err="1" smtClean="0"/>
              <a:t>MultinomialNB</a:t>
            </a:r>
            <a:r>
              <a:rPr lang="en-IN" dirty="0" smtClean="0"/>
              <a:t>, </a:t>
            </a:r>
            <a:r>
              <a:rPr lang="en-IN" dirty="0" err="1" smtClean="0"/>
              <a:t>DecisionTreeClassifier</a:t>
            </a:r>
            <a:r>
              <a:rPr lang="en-IN" dirty="0" smtClean="0"/>
              <a:t>, </a:t>
            </a:r>
            <a:r>
              <a:rPr lang="en-IN" dirty="0" err="1" smtClean="0"/>
              <a:t>RandomForestClassifier</a:t>
            </a:r>
            <a:r>
              <a:rPr lang="en-IN" dirty="0" smtClean="0"/>
              <a:t>, </a:t>
            </a:r>
            <a:r>
              <a:rPr lang="en-IN" dirty="0" err="1" smtClean="0"/>
              <a:t>GradientBoostingClassifier</a:t>
            </a:r>
            <a:r>
              <a:rPr lang="en-IN" dirty="0" smtClean="0"/>
              <a:t> were taken and the accuracy score was recorded.</a:t>
            </a:r>
          </a:p>
          <a:p>
            <a:r>
              <a:rPr lang="en-IN" dirty="0" smtClean="0"/>
              <a:t>5-The accuracy score of above was compared to their </a:t>
            </a:r>
            <a:r>
              <a:rPr lang="en-IN" dirty="0" err="1" smtClean="0"/>
              <a:t>coss_val_score</a:t>
            </a:r>
            <a:r>
              <a:rPr lang="en-IN" dirty="0" smtClean="0"/>
              <a:t> and after that </a:t>
            </a:r>
            <a:r>
              <a:rPr lang="en-IN" dirty="0" err="1" smtClean="0"/>
              <a:t>LogisticRegression</a:t>
            </a:r>
            <a:r>
              <a:rPr lang="en-IN" dirty="0" smtClean="0"/>
              <a:t> was taken out to be the most efficient classifier for the project.</a:t>
            </a:r>
          </a:p>
          <a:p>
            <a:r>
              <a:rPr lang="en-IN" dirty="0" smtClean="0"/>
              <a:t>6-LogisticRegression was used for prediction which showed 99% accuracy score for prediction.</a:t>
            </a:r>
            <a:endParaRPr lang="en-IN" dirty="0"/>
          </a:p>
        </p:txBody>
      </p:sp>
    </p:spTree>
    <p:extLst>
      <p:ext uri="{BB962C8B-B14F-4D97-AF65-F5344CB8AC3E}">
        <p14:creationId xmlns:p14="http://schemas.microsoft.com/office/powerpoint/2010/main" val="385349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1-The prediction of ratings was done through </a:t>
            </a:r>
            <a:r>
              <a:rPr lang="en-IN" dirty="0" err="1" smtClean="0"/>
              <a:t>LogisticRegression</a:t>
            </a:r>
            <a:r>
              <a:rPr lang="en-IN" dirty="0" smtClean="0"/>
              <a:t> with 99% accuracy score.</a:t>
            </a:r>
            <a:endParaRPr lang="en-IN" dirty="0"/>
          </a:p>
        </p:txBody>
      </p:sp>
    </p:spTree>
    <p:extLst>
      <p:ext uri="{BB962C8B-B14F-4D97-AF65-F5344CB8AC3E}">
        <p14:creationId xmlns:p14="http://schemas.microsoft.com/office/powerpoint/2010/main" val="10822324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TotalTime>
  <Words>397</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Ratings Predictions</vt:lpstr>
      <vt:lpstr>Problem Statement-</vt:lpstr>
      <vt:lpstr>Introduction</vt:lpstr>
      <vt:lpstr>1-Data Collection</vt:lpstr>
      <vt:lpstr>Model pre-processing</vt:lpstr>
      <vt:lpstr>Model Selection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Predictions</dc:title>
  <dc:creator>Akash Manral</dc:creator>
  <cp:lastModifiedBy>Akash Manral</cp:lastModifiedBy>
  <cp:revision>6</cp:revision>
  <dcterms:created xsi:type="dcterms:W3CDTF">2022-03-05T19:03:38Z</dcterms:created>
  <dcterms:modified xsi:type="dcterms:W3CDTF">2022-03-05T19:55:50Z</dcterms:modified>
</cp:coreProperties>
</file>