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theme/themeOverride1.xml" ContentType="application/vnd.openxmlformats-officedocument.themeOverr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3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 Employee dataset  in classification of  Work 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Locarion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At val="1.0"/>
        <c:crossBetween val="between"/>
        <c:crossAx val="0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2 Female</a:t>
            </a:r>
          </a:p>
        </c:rich>
      </c:tx>
      <c:layout/>
      <c:overlay val="0"/>
      <c:spPr>
        <a:ln>
          <a:noFill/>
        </a:ln>
      </c:spPr>
    </c:title>
    <c:autoTitleDeleted val="1"/>
    <c:view3D>
      <c:rotX val="30"/>
      <c:rotY val="0"/>
      <c:depthPercent val="100"/>
      <c:rAngAx val="0"/>
      <c:perspective val="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gapDepth val="150"/>
        <c:firstSliceAng val="0"/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701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对象"/>
          <p:cNvSpPr>
            <a:spLocks noGrp="1" noChangeAspect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0625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5534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2381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7339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27885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26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40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170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8469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0544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2591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7218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8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9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6879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6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grpSp>
        <p:nvGrpSpPr>
          <p:cNvPr id="22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600" b="1" i="0" u="none" strike="noStrike" kern="1200" cap="none" spc="0" baseline="0">
                <a:solidFill>
                  <a:srgbClr val="4EE0EA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lang="zh-CN" altLang="en-US" sz="5600" b="1" i="0" u="none" strike="noStrike" kern="1200" cap="none" spc="0" baseline="0">
              <a:solidFill>
                <a:srgbClr val="4EE0EA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6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2494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1055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3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3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35480"/>
            <a:ext cx="8229600" cy="43891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517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8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8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8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8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70408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8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4648200" y="1920085"/>
            <a:ext cx="4038600" cy="443483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 sz="2600"/>
              <a:t>Click to edit Master text styles</a:t>
            </a:r>
            <a:endParaRPr lang="en-US" altLang="zh-CN" sz="2600"/>
          </a:p>
          <a:p xmlns:a="http://schemas.openxmlformats.org/drawingml/2006/main">
            <a:pPr lvl="1" eaLnBrk="1" latinLnBrk="0" hangingPunct="1"/>
            <a:r>
              <a:rPr lang="en-US" altLang="zh-CN" sz="2400"/>
              <a:t>Second level</a:t>
            </a:r>
            <a:endParaRPr lang="en-US" altLang="zh-CN" sz="2400"/>
          </a:p>
          <a:p xmlns:a="http://schemas.openxmlformats.org/drawingml/2006/main">
            <a:pPr lvl="2" eaLnBrk="1" latinLnBrk="0" hangingPunct="1"/>
            <a:r>
              <a:rPr lang="en-US" altLang="zh-CN" sz="2000"/>
              <a:t>Third level</a:t>
            </a:r>
            <a:endParaRPr lang="en-US" altLang="zh-CN" sz="2000"/>
          </a:p>
          <a:p xmlns:a="http://schemas.openxmlformats.org/drawingml/2006/main">
            <a:pPr lvl="3" eaLnBrk="1" latinLnBrk="0" hangingPunct="1"/>
            <a:r>
              <a:rPr lang="en-US" altLang="zh-CN" sz="1800"/>
              <a:t>Fourth level</a:t>
            </a:r>
            <a:endParaRPr lang="en-US" altLang="zh-CN" sz="1800"/>
          </a:p>
          <a:p xmlns:a="http://schemas.openxmlformats.org/drawingml/2006/main">
            <a:pPr lvl="4" eaLnBrk="1" latinLnBrk="0" hangingPunct="1"/>
            <a:r>
              <a:rPr lang="en-US" altLang="zh-CN" sz="1800"/>
              <a:t>Fifth level</a:t>
            </a:r>
            <a:endParaRPr lang="zh-CN" altLang="en-US" sz="1800"/>
          </a:p>
        </p:txBody>
      </p:sp>
      <p:sp>
        <p:nvSpPr>
          <p:cNvPr id="9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78513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-9525" y="-7144"/>
            <a:ext cx="9163050" cy="10414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381500" y="-7144"/>
            <a:ext cx="4762500" cy="6381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xmlns:a="http://schemas.openxmlformats.org/drawingml/2006/main"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grpSp>
        <p:nvGrpSpPr>
          <p:cNvPr id="106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9017" y="202407"/>
              <a:ext cx="9163050" cy="649224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435692">
              <a:off x="-14281" y="275861"/>
              <a:ext cx="9175812" cy="53035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667000" y="6356349"/>
            <a:ext cx="3352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924800" y="6356349"/>
            <a:ext cx="762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397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03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46925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513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131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0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784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1268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983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-9525" y="-7144"/>
            <a:ext cx="9163050" cy="10414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4381500" y="-7144"/>
            <a:ext cx="4762500" cy="6381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mpd="sng" cap="flat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l" eaLnBrk="1" latinLnBrk="0" hangingPunct="1"/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lang="zh-CN" altLang="en-US" sz="1200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1" name="组合"/>
          <p:cNvGrpSpPr>
            <a:grpSpLocks/>
          </p:cNvGrpSpPr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9" name="曲线"/>
            <p:cNvSpPr>
              <a:spLocks/>
            </p:cNvSpPr>
            <p:nvPr/>
          </p:nvSpPr>
          <p:spPr>
            <a:xfrm rot="21435692">
              <a:off x="-19017" y="202407"/>
              <a:ext cx="9163050" cy="6492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mpd="sng" cap="flat">
              <a:gradFill rotWithShape="1">
                <a:gsLst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  <a:gs pos="16000">
                    <a:srgbClr val="008ABF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21435692">
              <a:off x="-14281" y="275861"/>
              <a:ext cx="9175812" cy="5303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mpd="sng" cap="flat">
              <a:gradFill rotWithShape="1">
                <a:gsLst>
                  <a:gs pos="74000">
                    <a:srgbClr val="10CF9B">
                      <a:alpha val="100000"/>
                    </a:srgbClr>
                  </a:gs>
                  <a:gs pos="44000">
                    <a:srgbClr val="0F6FC6">
                      <a:alpha val="100000"/>
                    </a:srgbClr>
                  </a:gs>
                  <a:gs pos="33000">
                    <a:srgbClr val="009DD9">
                      <a:alpha val="55686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3122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5000" b="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marL="640080" indent="-246888" algn="l" defTabSz="914400" eaLnBrk="1" fontAlgn="auto" latinLnBrk="0" hangingPunct="1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marL="914400" indent="-246888" algn="l" defTabSz="914400" eaLnBrk="1" fontAlgn="auto" latinLnBrk="0" hangingPunct="1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marL="1188720" indent="-210312" algn="l" defTabSz="914400" eaLnBrk="1" fontAlgn="auto" latinLnBrk="0" hangingPunct="1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marL="1463040" indent="-210312" algn="l" defTabSz="914400" eaLnBrk="1" fontAlgn="auto" latinLnBrk="0" hangingPunct="1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marL="1737360" indent="-210312" algn="l" defTabSz="914400" eaLnBrk="1" fontAlgn="auto" latinLnBrk="0" hangingPunct="1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sz="1600" kern="1200" baseline="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marL="2194433" indent="-182880" algn="l" defTabSz="914400" eaLnBrk="1" fontAlgn="auto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9600" y="1447800"/>
            <a:ext cx="7772400" cy="147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1" i="0" u="none" strike="noStrike" kern="1200" cap="none" spc="0" baseline="0">
                <a:solidFill>
                  <a:srgbClr val="C00000"/>
                </a:solidFill>
                <a:effectLst>
                  <a:outerShdw sx="100000" sy="100000" blurRad="38100" dir="5400000" dist="254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Employee  Data  Analysis    Using Excel          </a:t>
            </a:r>
            <a:endParaRPr lang="zh-CN" altLang="en-US" sz="5000" b="1" i="0" u="none" strike="noStrike" kern="1200" cap="none" spc="0" baseline="0">
              <a:solidFill>
                <a:srgbClr val="C00000"/>
              </a:solidFill>
              <a:effectLst>
                <a:outerShdw sx="100000" sy="100000" blurRad="38100" dir="5400000" dist="25400" algn="tl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1170147" y="3483698"/>
            <a:ext cx="7854695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Student Name : </a:t>
            </a: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AKASH R</a:t>
            </a:r>
            <a:endParaRPr lang="en-US" altLang="zh-CN" sz="2200" b="0" i="0" u="none" strike="noStrike" kern="1200" cap="none" spc="0" baseline="0">
              <a:solidFill>
                <a:srgbClr val="D6F8FA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Register NO</a:t>
            </a: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: 31221</a:t>
            </a: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3998</a:t>
            </a:r>
            <a:endParaRPr lang="en-US" altLang="zh-CN" sz="2200" b="0" i="0" u="none" strike="noStrike" kern="1200" cap="none" spc="0" baseline="0">
              <a:solidFill>
                <a:srgbClr val="D6F8FA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Roll no        :  122CMC</a:t>
            </a: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01</a:t>
            </a:r>
            <a:endParaRPr lang="en-US" altLang="zh-CN" sz="2200" b="0" i="0" u="none" strike="noStrike" kern="1200" cap="none" spc="0" baseline="0">
              <a:solidFill>
                <a:srgbClr val="D6F8FA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Department: Commerce</a:t>
            </a:r>
            <a:endParaRPr lang="en-US" altLang="zh-CN" sz="2200" b="0" i="0" u="none" strike="noStrike" kern="1200" cap="none" spc="0" baseline="0">
              <a:solidFill>
                <a:srgbClr val="D6F8FA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College : St. Thomas College of Arts and Scienc</a:t>
            </a:r>
            <a:r>
              <a:rPr lang="en-US" altLang="zh-CN" sz="2200" b="0" i="0" u="none" strike="noStrike" kern="1200" cap="none" spc="0" baseline="0">
                <a:solidFill>
                  <a:srgbClr val="D6F8FA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</a:t>
            </a:r>
            <a:endParaRPr lang="zh-CN" altLang="en-US" sz="2200" b="0" i="0" u="none" strike="noStrike" kern="1200" cap="none" spc="0" baseline="0">
              <a:solidFill>
                <a:srgbClr val="D6F8FA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66934"/>
      </p:ext>
    </p:extLst>
  </p:cSld>
  <p:clrMapOvr>
    <a:masterClrMapping/>
  </p:clrMapOvr>
  <p:transition spd="slow">
    <p:pull dir="d"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5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4227"/>
      </p:ext>
    </p:extLst>
  </p:cSld>
  <p:clrMapOvr>
    <a:masterClrMapping/>
  </p:clrMapOvr>
  <p:transition spd="slow">
    <p:wedg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9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49444847"/>
      </p:ext>
    </p:extLst>
  </p:cSld>
  <p:clrMapOvr>
    <a:masterClrMapping/>
  </p:clrMapOvr>
  <p:transition spd="slow">
    <p:wedg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94" name="图表"/>
          <p:cNvGraphicFramePr/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5" name="图表"/>
          <p:cNvGraphicFramePr/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  <p:extLst>
      <p:ext uri="{BB962C8B-B14F-4D97-AF65-F5344CB8AC3E}">
        <p14:creationId xmlns:p14="http://schemas.microsoft.com/office/powerpoint/2010/main" val="1161617727"/>
      </p:ext>
    </p:extLst>
  </p:cSld>
  <p:clrMapOvr>
    <a:masterClrMapping/>
  </p:clrMapOvr>
  <p:transition spd="slow">
    <p:wedg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55859"/>
      </p:ext>
    </p:extLst>
  </p:cSld>
  <p:clrMapOvr>
    <a:masterClrMapping/>
  </p:clrMapOvr>
  <p:transition spd="slow">
    <p:wedg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11" name="图片" descr="WhatsApp Image 2024-09-01 at 12.45.01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03043988"/>
      </p:ext>
    </p:extLst>
  </p:cSld>
  <p:clrMapOvr>
    <a:masterClrMapping/>
  </p:clrMapOvr>
  <p:transition spd="slow">
    <p:wedg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84583"/>
      </p:ext>
    </p:extLst>
  </p:cSld>
  <p:clrMapOvr>
    <a:masterClrMapping/>
  </p:clrMapOvr>
  <p:transition spd="slow">
    <p:wedg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76054"/>
      </p:ext>
    </p:extLst>
  </p:cSld>
  <p:clrMapOvr>
    <a:masterClrMapping/>
  </p:clrMapOvr>
  <p:transition spd="slow">
    <p:wedg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74810"/>
      </p:ext>
    </p:extLst>
  </p:cSld>
  <p:clrMapOvr>
    <a:masterClrMapping/>
  </p:clrMapOvr>
  <p:transition spd="slow">
    <p:wedge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03378"/>
      </p:ext>
    </p:extLst>
  </p:cSld>
  <p:clrMapOvr>
    <a:masterClrMapping/>
  </p:clrMapOvr>
  <p:transition spd="slow">
    <p:wedg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84716"/>
      </p:ext>
    </p:extLst>
  </p:cSld>
  <p:clrMapOvr>
    <a:masterClrMapping/>
  </p:clrMapOvr>
  <p:transition spd="slow">
    <p:wedg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40248"/>
      </p:ext>
    </p:extLst>
  </p:cSld>
  <p:clrMapOvr>
    <a:masterClrMapping/>
  </p:clrMapOvr>
  <p:transition spd="slow">
    <p:wedg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19107"/>
      </p:ext>
    </p:extLst>
  </p:cSld>
  <p:clrMapOvr>
    <a:masterClrMapping/>
  </p:clrMapOvr>
  <p:transition spd="slow">
    <p:wedg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F3F3F3"/>
              <a:srgbClr val="FFFFFF"/>
            </a:duotone>
          </a:blip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lang="en-US" altLang="zh-CN" sz="5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71" name="图表"/>
          <p:cNvGraphicFramePr/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136855619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>
  <Template>Normal.eit</Template>
  <TotalTime>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root</cp:lastModifiedBy>
  <cp:revision>17</cp:revision>
  <dcterms:created xsi:type="dcterms:W3CDTF">2024-09-01T06:25:22Z</dcterms:created>
  <dcterms:modified xsi:type="dcterms:W3CDTF">2024-09-03T04:45:46Z</dcterms:modified>
</cp:coreProperties>
</file>