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ppt/media/image8.jpg" ContentType="image/jpeg"/>
  <Override PartName="/ppt/media/image10.jpg" ContentType="image/jpeg"/>
  <Override PartName="/ppt/media/image12.jpg" ContentType="image/jpeg"/>
  <Override PartName="/ppt/media/image14.jpg" ContentType="image/jpeg"/>
  <Override PartName="/ppt/media/image15.jpg" ContentType="image/jpeg"/>
  <Override PartName="/ppt/media/image17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9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A.akash</a:t>
            </a:r>
            <a:endParaRPr lang="en-US" sz="2400" dirty="0"/>
          </a:p>
          <a:p>
            <a:r>
              <a:rPr lang="en-US" sz="2400" dirty="0"/>
              <a:t>REGISTER NO AND NMID:222404548/asunm130124j027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bsc.software</a:t>
            </a:r>
            <a:r>
              <a:rPr lang="en-US" sz="2400" dirty="0"/>
              <a:t> application</a:t>
            </a:r>
          </a:p>
          <a:p>
            <a:r>
              <a:rPr lang="en-US" sz="2400" dirty="0"/>
              <a:t>COLLEGE: COLLEGE/ </a:t>
            </a:r>
            <a:r>
              <a:rPr lang="en-US" sz="2400" dirty="0" err="1"/>
              <a:t>UNIVERSITY:a.m</a:t>
            </a:r>
            <a:r>
              <a:rPr lang="en-US" sz="2400" dirty="0"/>
              <a:t> </a:t>
            </a:r>
            <a:r>
              <a:rPr lang="en-US" sz="2400" dirty="0" err="1"/>
              <a:t>jain</a:t>
            </a:r>
            <a:r>
              <a:rPr lang="en-US" sz="2400" dirty="0"/>
              <a:t>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2D6F5D-2F05-4890-B12F-EB8C6EFD8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32867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r>
              <a:rPr lang="en-US" sz="4250" spc="25" dirty="0"/>
              <a:t>DIGITAL PORTFOLIO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062CD5-DE43-48E2-9D27-D81493166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9DDB0F-A9C5-452D-9F2C-3BD256963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4EC41-E352-4A18-B6FE-3FD5F7A59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15E651-95D1-4E39-9DE6-4D70B3B46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3E1F9B-DD5E-44E1-BF9F-D7F4598B7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ACF0C-632B-497B-84F7-0A8DF21B2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108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   DIGITAL PORTFOLIO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LAB-5</cp:lastModifiedBy>
  <cp:revision>23</cp:revision>
  <dcterms:created xsi:type="dcterms:W3CDTF">2024-03-29T15:07:22Z</dcterms:created>
  <dcterms:modified xsi:type="dcterms:W3CDTF">2025-09-11T11:59:47Z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