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10.jpg" ContentType="image/jpeg"/>
  <Override PartName="/ppt/media/image12.jpg" ContentType="image/jpeg"/>
  <Override PartName="/ppt/media/image14.jpg" ContentType="image/jpeg"/>
  <Override PartName="/ppt/media/image15.jpg" ContentType="image/jpeg"/>
  <Override PartName="/ppt/media/image20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kash7534.github.io/PORTFOLIO/" TargetMode="External"/><Relationship Id="rId4" Type="http://schemas.openxmlformats.org/officeDocument/2006/relationships/hyperlink" Target="https://github.com/AKASH7534/PORTFOLIO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9758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A.akash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US" sz="2400"/>
              <a:t>222404548/A5227430ADDA97885C44884145780501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</a:t>
            </a:r>
            <a:r>
              <a:rPr lang="en-US" sz="2400" dirty="0" err="1"/>
              <a:t>UNIVERSITY:a.m</a:t>
            </a:r>
            <a:r>
              <a:rPr lang="en-US" sz="2400" dirty="0"/>
              <a:t>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04C85-F765-4206-A372-3BC266E84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64956"/>
            <a:ext cx="2968792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B7DA09-7B2B-4E9B-B368-47F7EFE11C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1" y="1828801"/>
            <a:ext cx="3417223" cy="20859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F49B52-9E63-4690-8056-EBEA83E685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95" y="4059935"/>
            <a:ext cx="3793067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D6F5D-2F05-4890-B12F-EB8C6EFD8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1C87F1-2440-45A9-BD4C-7FD3C02F9149}"/>
              </a:ext>
            </a:extLst>
          </p:cNvPr>
          <p:cNvSpPr txBox="1"/>
          <p:nvPr/>
        </p:nvSpPr>
        <p:spPr>
          <a:xfrm>
            <a:off x="1219200" y="516255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 link: </a:t>
            </a:r>
            <a:r>
              <a:rPr lang="en-IN" dirty="0">
                <a:hlinkClick r:id="rId4"/>
              </a:rPr>
              <a:t>https://github.com/AKASH7534/PORTFOLIO.git</a:t>
            </a:r>
            <a:endParaRPr lang="en-IN" dirty="0"/>
          </a:p>
          <a:p>
            <a:endParaRPr lang="en-IN" dirty="0"/>
          </a:p>
          <a:p>
            <a:r>
              <a:rPr lang="en-IN" dirty="0"/>
              <a:t>Deployment link: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b="1" i="0" u="sng" dirty="0">
                <a:solidFill>
                  <a:srgbClr val="4493F8"/>
                </a:solidFill>
                <a:effectLst/>
                <a:latin typeface="-apple-system"/>
                <a:hlinkClick r:id="rId5"/>
              </a:rPr>
              <a:t>https://akash7534.github.io/PORTFOLIO/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062CD5-DE43-48E2-9D27-D81493166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DDB0F-A9C5-452D-9F2C-3BD256963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4EC41-E352-4A18-B6FE-3FD5F7A59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5E651-95D1-4E39-9DE6-4D70B3B4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E1F9B-DD5E-44E1-BF9F-D7F4598B7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ACF0C-632B-497B-84F7-0A8DF21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135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27</cp:revision>
  <dcterms:created xsi:type="dcterms:W3CDTF">2024-03-29T15:07:22Z</dcterms:created>
  <dcterms:modified xsi:type="dcterms:W3CDTF">2025-09-16T12:10:11Z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