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dirty="0">
                <a:solidFill>
                  <a:srgbClr val="1382AC"/>
                </a:solidFill>
                <a:latin typeface="Arial" panose="020B0604020202020204"/>
                <a:cs typeface="Arial" panose="020B0604020202020204"/>
              </a:rPr>
              <a:t>2021311002 AKASH B </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9642</Words>
  <Application>WPS Presentation</Application>
  <PresentationFormat>Widescreen</PresentationFormat>
  <Paragraphs>112</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4</cp:revision>
  <dcterms:created xsi:type="dcterms:W3CDTF">2024-04-04T19:22:00Z</dcterms:created>
  <dcterms:modified xsi:type="dcterms:W3CDTF">2024-04-29T17:29:26Z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2024-04-02T11:00:00Z</vt:filetime>
  </property>
  <property fmtid="{D5CDD505-2E9C-101B-9397-08002B2CF9AE}" pid="3" name="LastSaved">
    <vt:filetime>2024-04-04T11:00:00Z</vt:filetime>
  </property>
  <property fmtid="{D5CDD505-2E9C-101B-9397-08002B2CF9AE}" pid="4" name="ICV">
    <vt:lpwstr>948292A8F4D74DA1B44EF142C9835736_13</vt:lpwstr>
  </property>
  <property fmtid="{D5CDD505-2E9C-101B-9397-08002B2CF9AE}" pid="5" name="KSOProductBuildVer">
    <vt:lpwstr>1033-12.2.0.16909</vt:lpwstr>
  </property>
</Properties>
</file>