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AKASH V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D6A64E74FC34B29A9D34CC493A3288CC</a:t>
            </a: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600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43</cp:revision>
  <dcterms:created xsi:type="dcterms:W3CDTF">2024-03-29T15:07:22Z</dcterms:created>
  <dcterms:modified xsi:type="dcterms:W3CDTF">2024-08-28T10:10:24Z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