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65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567E9B64-DC09-41C8-9DE3-DA74AF8D2F97}" type="datetime1">
              <a:rPr lang="en-US" smtClean="0"/>
              <a:t>4/4/2024</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2020271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4664743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8113911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70352153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8875696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7E9B64-DC09-41C8-9DE3-DA74AF8D2F97}" type="datetime1">
              <a:rPr lang="en-US" smtClean="0"/>
              <a:t>4/4/2024</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09867479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80220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04276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0351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0363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27849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97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79255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9315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6067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59087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269123679"/>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a:off x="1011891" y="5215894"/>
            <a:ext cx="10860407" cy="1358433"/>
          </a:xfrm>
        </p:spPr>
        <p:txBody>
          <a:bodyPr vert="horz" lIns="91440" tIns="45720" rIns="91440" bIns="45720" rtlCol="0" anchor="ctr">
            <a:noAutofit/>
          </a:bodyPr>
          <a:lstStyle/>
          <a:p>
            <a:pPr algn="r"/>
            <a:r>
              <a:rPr lang="en-US" sz="1800" dirty="0">
                <a:solidFill>
                  <a:schemeClr val="tx2">
                    <a:lumMod val="50000"/>
                  </a:schemeClr>
                </a:solidFill>
              </a:rPr>
              <a:t>Presented by:</a:t>
            </a:r>
          </a:p>
          <a:p>
            <a:pPr algn="r"/>
            <a:r>
              <a:rPr lang="en-US" sz="1800" dirty="0" smtClean="0">
                <a:solidFill>
                  <a:schemeClr val="tx2">
                    <a:lumMod val="50000"/>
                  </a:schemeClr>
                </a:solidFill>
              </a:rPr>
              <a:t>R.AKASH-</a:t>
            </a:r>
            <a:r>
              <a:rPr lang="en-US" sz="1800" dirty="0" err="1" smtClean="0">
                <a:solidFill>
                  <a:schemeClr val="tx2">
                    <a:lumMod val="50000"/>
                  </a:schemeClr>
                </a:solidFill>
              </a:rPr>
              <a:t>Anjalai</a:t>
            </a:r>
            <a:r>
              <a:rPr lang="en-US" sz="1800" dirty="0" smtClean="0">
                <a:solidFill>
                  <a:schemeClr val="tx2">
                    <a:lumMod val="50000"/>
                  </a:schemeClr>
                </a:solidFill>
              </a:rPr>
              <a:t> </a:t>
            </a:r>
            <a:r>
              <a:rPr lang="en-US" sz="1800" dirty="0">
                <a:solidFill>
                  <a:schemeClr val="tx2">
                    <a:lumMod val="50000"/>
                  </a:schemeClr>
                </a:solidFill>
              </a:rPr>
              <a:t>Ammal Mahalingam Engineering College-</a:t>
            </a:r>
            <a:r>
              <a:rPr lang="en-US" sz="1800" dirty="0" err="1">
                <a:solidFill>
                  <a:schemeClr val="tx2">
                    <a:lumMod val="50000"/>
                  </a:schemeClr>
                </a:solidFill>
              </a:rPr>
              <a:t>B.Tech.Information</a:t>
            </a:r>
            <a:r>
              <a:rPr lang="en-US" sz="1800" dirty="0">
                <a:solidFill>
                  <a:schemeClr val="tx2">
                    <a:lumMod val="50000"/>
                  </a:schemeClr>
                </a:solidFill>
              </a:rPr>
              <a:t> Technology</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AAF094F-12AF-C460-BBC2-9342A2B7E6A4}"/>
              </a:ext>
            </a:extLst>
          </p:cNvPr>
          <p:cNvSpPr>
            <a:spLocks noGrp="1"/>
          </p:cNvSpPr>
          <p:nvPr>
            <p:ph type="ftr" sz="quarter" idx="11"/>
          </p:nvPr>
        </p:nvSpPr>
        <p:spPr/>
        <p:txBody>
          <a:bodyPr/>
          <a:lstStyle/>
          <a:p>
            <a:r>
              <a:rPr lang="en-US"/>
              <a:t>Sample Footer Text</a:t>
            </a:r>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dirty="0">
                <a:ea typeface="+mn-lt"/>
                <a:cs typeface="+mn-lt"/>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r>
              <a:rPr lang="en-US" sz="1600" dirty="0">
                <a:ea typeface="+mn-lt"/>
                <a:cs typeface="+mn-lt"/>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r>
              <a:rPr lang="en-US" sz="1600" dirty="0">
                <a:ea typeface="+mn-lt"/>
                <a:cs typeface="+mn-lt"/>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r>
              <a:rPr lang="en-US" sz="1600" dirty="0">
                <a:ea typeface="+mn-lt"/>
                <a:cs typeface="+mn-lt"/>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a:xfrm>
            <a:off x="1024453" y="74819"/>
            <a:ext cx="8534400" cy="1507067"/>
          </a:xfrm>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a:xfrm>
            <a:off x="1024453" y="2270052"/>
            <a:ext cx="8534400" cy="3615267"/>
          </a:xfrm>
        </p:spPr>
        <p:txBody>
          <a:bodyPr vert="horz" lIns="91440" tIns="45720" rIns="91440" bIns="45720" rtlCol="0" anchor="t">
            <a:noAutofit/>
          </a:bodyPr>
          <a:lstStyle/>
          <a:p>
            <a:r>
              <a:rPr lang="en-US" dirty="0">
                <a:ea typeface="+mn-lt"/>
                <a:cs typeface="+mn-lt"/>
              </a:rPr>
              <a:t>Development of a robust Python-based keylogger capable of discreetly capturing keystrokes on target systems.</a:t>
            </a:r>
          </a:p>
          <a:p>
            <a:r>
              <a:rPr lang="en-US" dirty="0">
                <a:ea typeface="+mn-lt"/>
                <a:cs typeface="+mn-lt"/>
              </a:rPr>
              <a:t>Implementation of advanced security measures to detect and prevent keylogging activities in real-time.</a:t>
            </a:r>
          </a:p>
          <a:p>
            <a:r>
              <a:rPr lang="en-US" dirty="0">
                <a:ea typeface="+mn-lt"/>
                <a:cs typeface="+mn-lt"/>
              </a:rPr>
              <a:t>Integration of encryption techniques to protect logged data from unauthorized access and interception.</a:t>
            </a:r>
          </a:p>
          <a:p>
            <a:r>
              <a:rPr lang="en-US" dirty="0">
                <a:ea typeface="+mn-lt"/>
                <a:cs typeface="+mn-lt"/>
              </a:rPr>
              <a:t>Creation of an intuitive user interface for easy deployment and management of the solution.</a:t>
            </a:r>
          </a:p>
          <a:p>
            <a:r>
              <a:rPr lang="en-US" dirty="0">
                <a:ea typeface="+mn-lt"/>
                <a:cs typeface="+mn-lt"/>
              </a:rPr>
              <a:t>Ensuring cross-platform compatibility to accommodate diverse user environments and requirements</a:t>
            </a:r>
          </a:p>
          <a:p>
            <a:endParaRPr lang="en-US" dirty="0"/>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fontScale="92500" lnSpcReduction="10000"/>
          </a:bodyPr>
          <a:lstStyle/>
          <a:p>
            <a:r>
              <a:rPr lang="en-US" sz="1200" b="1" dirty="0">
                <a:ea typeface="+mn-lt"/>
                <a:cs typeface="+mn-lt"/>
              </a:rPr>
              <a:t>Individual Users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a:p>
          <a:p>
            <a:pPr lvl="1">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a:p>
          <a:p>
            <a:r>
              <a:rPr lang="en-US" sz="1200" b="1" dirty="0">
                <a:ea typeface="+mn-lt"/>
                <a:cs typeface="+mn-lt"/>
              </a:rPr>
              <a:t>Businesses and Enterprises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a:p>
          <a:p>
            <a:pPr lvl="1">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a:p>
          <a:p>
            <a:r>
              <a:rPr lang="en-US" sz="1200" b="1" dirty="0">
                <a:ea typeface="+mn-lt"/>
                <a:cs typeface="+mn-lt"/>
              </a:rPr>
              <a:t>Government Agencies and Institutions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a:p>
          <a:p>
            <a:pPr lvl="1">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a:p>
          <a:p>
            <a:r>
              <a:rPr lang="en-US" sz="1200" b="1" dirty="0">
                <a:ea typeface="+mn-lt"/>
                <a:cs typeface="+mn-lt"/>
              </a:rPr>
              <a:t>Cybersecurity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a:p>
          <a:p>
            <a:pPr lvl="1">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a:p>
          <a:p>
            <a:r>
              <a:rPr lang="en-US" sz="1200" b="1" dirty="0">
                <a:ea typeface="+mn-lt"/>
                <a:cs typeface="+mn-lt"/>
              </a:rPr>
              <a:t>Software Developers and IT Professionals</a:t>
            </a:r>
            <a:r>
              <a:rPr lang="en-US" sz="1200" dirty="0">
                <a:solidFill>
                  <a:srgbClr val="ECECEC"/>
                </a:solidFill>
                <a:ea typeface="+mn-lt"/>
                <a:cs typeface="+mn-lt"/>
              </a:rPr>
              <a:t>:</a:t>
            </a:r>
            <a:endParaRPr lang="en-US" sz="1200"/>
          </a:p>
          <a:p>
            <a:pPr lvl="1">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a:p>
          <a:p>
            <a:pPr marL="0" indent="0">
              <a:buNone/>
            </a:pPr>
            <a:endParaRPr lang="en-US" sz="1200" dirty="0">
              <a:solidFill>
                <a:srgbClr val="ECECEC"/>
              </a:solidFill>
            </a:endParaRPr>
          </a:p>
        </p:txBody>
      </p:sp>
      <p:sp>
        <p:nvSpPr>
          <p:cNvPr id="5" name="Footer Placeholder 4">
            <a:extLst>
              <a:ext uri="{FF2B5EF4-FFF2-40B4-BE49-F238E27FC236}">
                <a16:creationId xmlns:a16="http://schemas.microsoft.com/office/drawing/2014/main" id="{6A1B9DFB-634D-42CA-73AC-7F4A6B3D8390}"/>
              </a:ext>
            </a:extLst>
          </p:cNvPr>
          <p:cNvSpPr>
            <a:spLocks noGrp="1"/>
          </p:cNvSpPr>
          <p:nvPr>
            <p:ph type="ftr" sz="quarter" idx="11"/>
          </p:nvPr>
        </p:nvSpPr>
        <p:spPr/>
        <p:txBody>
          <a:bodyPr/>
          <a:lstStyle/>
          <a:p>
            <a:r>
              <a:rPr lang="en-US"/>
              <a:t>Sample Footer Text</a:t>
            </a:r>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77500" lnSpcReduction="20000"/>
          </a:bodyPr>
          <a:lstStyle/>
          <a:p>
            <a:r>
              <a:rPr lang="en-US" dirty="0">
                <a:ea typeface="+mn-lt"/>
                <a:cs typeface="+mn-lt"/>
              </a:rPr>
              <a:t>Our solution offers a comprehensive approach to address the pressing concerns related to keylogging threats, providing robust security measures and advanced capabilities to safeguard sensitive information.</a:t>
            </a:r>
          </a:p>
          <a:p>
            <a:pPr marL="0" indent="0">
              <a:buNone/>
            </a:pPr>
            <a:r>
              <a:rPr lang="en-US" b="1" dirty="0">
                <a:ea typeface="+mn-lt"/>
                <a:cs typeface="+mn-lt"/>
              </a:rPr>
              <a:t>Value Proposition:</a:t>
            </a:r>
            <a:endParaRPr lang="en-US" dirty="0">
              <a:ea typeface="+mn-lt"/>
              <a:cs typeface="+mn-lt"/>
            </a:endParaRPr>
          </a:p>
          <a:p>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err="1">
                <a:solidFill>
                  <a:srgbClr val="ECECEC"/>
                </a:solidFill>
                <a:ea typeface="+mn-lt"/>
                <a:cs typeface="+mn-lt"/>
              </a:rPr>
              <a:t>cyber attacks</a:t>
            </a:r>
            <a:r>
              <a:rPr lang="en-US" dirty="0">
                <a:solidFill>
                  <a:srgbClr val="ECECEC"/>
                </a:solidFill>
                <a:ea typeface="+mn-lt"/>
                <a:cs typeface="+mn-lt"/>
              </a:rPr>
              <a:t>.</a:t>
            </a:r>
            <a:endParaRPr lang="en-US" dirty="0"/>
          </a:p>
          <a:p>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endParaRPr lang="en-US" dirty="0">
              <a:ea typeface="+mn-lt"/>
              <a:cs typeface="+mn-lt"/>
            </a:endParaRPr>
          </a:p>
        </p:txBody>
      </p:sp>
      <p:sp>
        <p:nvSpPr>
          <p:cNvPr id="5" name="Footer Placeholder 4">
            <a:extLst>
              <a:ext uri="{FF2B5EF4-FFF2-40B4-BE49-F238E27FC236}">
                <a16:creationId xmlns:a16="http://schemas.microsoft.com/office/drawing/2014/main" id="{33EA57E1-0558-2FE3-5C15-B5A1C6BD3C9D}"/>
              </a:ext>
            </a:extLst>
          </p:cNvPr>
          <p:cNvSpPr>
            <a:spLocks noGrp="1"/>
          </p:cNvSpPr>
          <p:nvPr>
            <p:ph type="ftr" sz="quarter" idx="11"/>
          </p:nvPr>
        </p:nvSpPr>
        <p:spPr/>
        <p:txBody>
          <a:bodyPr/>
          <a:lstStyle/>
          <a:p>
            <a:r>
              <a:rPr lang="en-US"/>
              <a:t>Sample Footer Text</a:t>
            </a:r>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a:t>
            </a:r>
            <a:r>
              <a:rPr lang="en-US" sz="1300" err="1">
                <a:solidFill>
                  <a:srgbClr val="ECECEC"/>
                </a:solidFill>
                <a:ea typeface="+mn-lt"/>
                <a:cs typeface="+mn-lt"/>
              </a:rPr>
              <a:t>cyber attacks</a:t>
            </a:r>
            <a:r>
              <a:rPr lang="en-US" sz="1300" dirty="0">
                <a:solidFill>
                  <a:srgbClr val="ECECEC"/>
                </a:solidFill>
                <a:ea typeface="+mn-lt"/>
                <a:cs typeface="+mn-lt"/>
              </a:rPr>
              <a:t>.</a:t>
            </a:r>
            <a:endParaRPr lang="en-US" sz="1300" dirty="0"/>
          </a:p>
          <a:p>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r>
              <a:rPr lang="en-US" sz="1300" b="1" dirty="0">
                <a:ea typeface="+mn-lt"/>
                <a:cs typeface="+mn-lt"/>
              </a:rPr>
              <a:t>Adaptive Security Measures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buNone/>
            </a:pPr>
            <a:endParaRPr lang="en-US" sz="1300" dirty="0">
              <a:solidFill>
                <a:srgbClr val="ECECEC"/>
              </a:solidFill>
            </a:endParaRPr>
          </a:p>
          <a:p>
            <a:endParaRPr lang="en-US" sz="1300" dirty="0"/>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a:p>
          <a:p>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a:p>
          <a:p>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a:p>
          <a:p>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a:p>
          <a:p>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a:p>
          <a:p>
            <a:pPr marL="0" indent="0">
              <a:buNone/>
            </a:pPr>
            <a:endParaRPr lang="en-US" sz="2000" dirty="0"/>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TotalTime>
  <Words>1259</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Neue Haas Grotesk Text Pro</vt:lpstr>
      <vt:lpstr>Wingdings 3</vt:lpstr>
      <vt:lpstr>Slice</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aamec</cp:lastModifiedBy>
  <cp:revision>144</cp:revision>
  <dcterms:created xsi:type="dcterms:W3CDTF">2024-04-01T14:55:32Z</dcterms:created>
  <dcterms:modified xsi:type="dcterms:W3CDTF">2024-04-04T04:34:18Z</dcterms:modified>
</cp:coreProperties>
</file>