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notesMasterIdLst>
    <p:notesMasterId r:id="rId37"/>
  </p:notesMasterIdLst>
  <p:sldIdLst>
    <p:sldId id="256" r:id="rId2"/>
    <p:sldId id="257" r:id="rId3"/>
    <p:sldId id="264" r:id="rId4"/>
    <p:sldId id="261" r:id="rId5"/>
    <p:sldId id="258" r:id="rId6"/>
    <p:sldId id="266" r:id="rId7"/>
    <p:sldId id="262" r:id="rId8"/>
    <p:sldId id="260" r:id="rId9"/>
    <p:sldId id="263" r:id="rId10"/>
    <p:sldId id="265" r:id="rId11"/>
    <p:sldId id="267" r:id="rId12"/>
    <p:sldId id="288" r:id="rId13"/>
    <p:sldId id="281" r:id="rId14"/>
    <p:sldId id="291" r:id="rId15"/>
    <p:sldId id="295" r:id="rId16"/>
    <p:sldId id="272" r:id="rId17"/>
    <p:sldId id="298" r:id="rId18"/>
    <p:sldId id="296" r:id="rId19"/>
    <p:sldId id="297" r:id="rId20"/>
    <p:sldId id="293" r:id="rId21"/>
    <p:sldId id="292" r:id="rId22"/>
    <p:sldId id="299" r:id="rId23"/>
    <p:sldId id="300" r:id="rId24"/>
    <p:sldId id="273" r:id="rId25"/>
    <p:sldId id="301" r:id="rId26"/>
    <p:sldId id="305" r:id="rId27"/>
    <p:sldId id="269" r:id="rId28"/>
    <p:sldId id="275" r:id="rId29"/>
    <p:sldId id="283" r:id="rId30"/>
    <p:sldId id="276" r:id="rId31"/>
    <p:sldId id="304" r:id="rId32"/>
    <p:sldId id="278" r:id="rId33"/>
    <p:sldId id="279" r:id="rId34"/>
    <p:sldId id="285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amch\Documents\Visual%20Studio%202017\Projects\ConsoleApplication1\x64\Release\iteration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samch\Documents\Visual%20Studio%202017\Projects\ConsoleApplication1\x64\Release\iteratio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lower_bound</a:t>
            </a:r>
            <a:r>
              <a:rPr lang="en-US" sz="1800" dirty="0"/>
              <a:t>() vs. Tree Container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big!$B$4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big!$A$5:$A$14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big!$B$5:$B$14</c:f>
              <c:numCache>
                <c:formatCode>_(* #,##0_);_(* \(#,##0\);_(* "-"_);_(@_)</c:formatCode>
                <c:ptCount val="10"/>
                <c:pt idx="0">
                  <c:v>704954</c:v>
                </c:pt>
                <c:pt idx="1">
                  <c:v>762244</c:v>
                </c:pt>
                <c:pt idx="2">
                  <c:v>815620</c:v>
                </c:pt>
                <c:pt idx="3">
                  <c:v>824584</c:v>
                </c:pt>
                <c:pt idx="4">
                  <c:v>941067</c:v>
                </c:pt>
                <c:pt idx="5">
                  <c:v>888441</c:v>
                </c:pt>
                <c:pt idx="6">
                  <c:v>900094</c:v>
                </c:pt>
                <c:pt idx="7">
                  <c:v>883759</c:v>
                </c:pt>
                <c:pt idx="8">
                  <c:v>892905</c:v>
                </c:pt>
                <c:pt idx="9">
                  <c:v>923685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4-4999-98E5-C175FFED7060}"/>
            </c:ext>
          </c:extLst>
        </c:ser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big!$A$5:$A$14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big!$C$5:$C$14</c:f>
              <c:numCache>
                <c:formatCode>_(* #,##0_);_(* \(#,##0\);_(* "-"_);_(@_)</c:formatCode>
                <c:ptCount val="1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4-4999-98E5-C175FFED7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787056"/>
        <c:axId val="278031264"/>
      </c:lineChart>
      <c:catAx>
        <c:axId val="29278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031264"/>
        <c:crosses val="autoZero"/>
        <c:auto val="1"/>
        <c:lblAlgn val="ctr"/>
        <c:lblOffset val="100"/>
        <c:noMultiLvlLbl val="0"/>
      </c:catAx>
      <c:valAx>
        <c:axId val="278031264"/>
        <c:scaling>
          <c:orientation val="minMax"/>
          <c:min val="600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2787056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Tree vs. Hash Containers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big!$C$5:$C$104</c:f>
              <c:numCache>
                <c:formatCode>_(* #,##0_);_(* \(#,##0\);_(* "-"_);_(@_)</c:formatCode>
                <c:ptCount val="10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  <c:pt idx="10">
                  <c:v>1476465</c:v>
                </c:pt>
                <c:pt idx="11">
                  <c:v>1498356</c:v>
                </c:pt>
                <c:pt idx="12">
                  <c:v>1768302</c:v>
                </c:pt>
                <c:pt idx="13">
                  <c:v>1623698</c:v>
                </c:pt>
                <c:pt idx="14">
                  <c:v>1766286</c:v>
                </c:pt>
                <c:pt idx="15">
                  <c:v>1737368</c:v>
                </c:pt>
                <c:pt idx="16">
                  <c:v>1891067</c:v>
                </c:pt>
                <c:pt idx="17">
                  <c:v>1723028</c:v>
                </c:pt>
                <c:pt idx="18">
                  <c:v>1816025</c:v>
                </c:pt>
                <c:pt idx="19">
                  <c:v>1912538</c:v>
                </c:pt>
                <c:pt idx="20">
                  <c:v>2133520</c:v>
                </c:pt>
                <c:pt idx="21">
                  <c:v>1920799</c:v>
                </c:pt>
                <c:pt idx="22">
                  <c:v>1964690</c:v>
                </c:pt>
                <c:pt idx="23">
                  <c:v>2312632</c:v>
                </c:pt>
                <c:pt idx="24">
                  <c:v>2117914</c:v>
                </c:pt>
                <c:pt idx="25">
                  <c:v>2208704</c:v>
                </c:pt>
                <c:pt idx="26">
                  <c:v>2299691</c:v>
                </c:pt>
                <c:pt idx="27">
                  <c:v>2357780</c:v>
                </c:pt>
                <c:pt idx="28">
                  <c:v>2094650</c:v>
                </c:pt>
                <c:pt idx="29">
                  <c:v>2118287</c:v>
                </c:pt>
                <c:pt idx="30">
                  <c:v>2226225</c:v>
                </c:pt>
                <c:pt idx="31">
                  <c:v>2149053</c:v>
                </c:pt>
                <c:pt idx="32">
                  <c:v>2193201</c:v>
                </c:pt>
                <c:pt idx="33">
                  <c:v>2327696</c:v>
                </c:pt>
                <c:pt idx="34">
                  <c:v>2453472</c:v>
                </c:pt>
                <c:pt idx="35">
                  <c:v>2278140</c:v>
                </c:pt>
                <c:pt idx="36">
                  <c:v>2486593</c:v>
                </c:pt>
                <c:pt idx="37">
                  <c:v>2472799</c:v>
                </c:pt>
                <c:pt idx="38">
                  <c:v>2590328</c:v>
                </c:pt>
                <c:pt idx="39">
                  <c:v>2540188</c:v>
                </c:pt>
                <c:pt idx="40">
                  <c:v>2570864</c:v>
                </c:pt>
                <c:pt idx="41">
                  <c:v>2657241</c:v>
                </c:pt>
                <c:pt idx="42">
                  <c:v>2602990</c:v>
                </c:pt>
                <c:pt idx="43">
                  <c:v>2566614</c:v>
                </c:pt>
                <c:pt idx="44">
                  <c:v>3158676</c:v>
                </c:pt>
                <c:pt idx="45">
                  <c:v>2530801</c:v>
                </c:pt>
                <c:pt idx="46">
                  <c:v>2871201</c:v>
                </c:pt>
                <c:pt idx="47">
                  <c:v>2772167</c:v>
                </c:pt>
                <c:pt idx="48">
                  <c:v>2870734</c:v>
                </c:pt>
                <c:pt idx="49">
                  <c:v>2931878</c:v>
                </c:pt>
                <c:pt idx="50">
                  <c:v>2905764</c:v>
                </c:pt>
                <c:pt idx="51">
                  <c:v>2738536</c:v>
                </c:pt>
                <c:pt idx="52">
                  <c:v>3663995</c:v>
                </c:pt>
                <c:pt idx="53">
                  <c:v>3002322</c:v>
                </c:pt>
                <c:pt idx="54">
                  <c:v>3121066</c:v>
                </c:pt>
                <c:pt idx="55">
                  <c:v>3071059</c:v>
                </c:pt>
                <c:pt idx="56">
                  <c:v>2898014</c:v>
                </c:pt>
                <c:pt idx="57">
                  <c:v>3390185</c:v>
                </c:pt>
                <c:pt idx="58">
                  <c:v>2768118</c:v>
                </c:pt>
                <c:pt idx="59">
                  <c:v>3243594</c:v>
                </c:pt>
                <c:pt idx="60">
                  <c:v>2997131</c:v>
                </c:pt>
                <c:pt idx="61">
                  <c:v>3241827</c:v>
                </c:pt>
                <c:pt idx="62">
                  <c:v>3086565</c:v>
                </c:pt>
                <c:pt idx="63">
                  <c:v>3206522</c:v>
                </c:pt>
                <c:pt idx="64">
                  <c:v>3127074</c:v>
                </c:pt>
                <c:pt idx="65">
                  <c:v>3275819</c:v>
                </c:pt>
                <c:pt idx="66">
                  <c:v>3454376</c:v>
                </c:pt>
                <c:pt idx="67">
                  <c:v>3020250</c:v>
                </c:pt>
                <c:pt idx="68">
                  <c:v>3188191</c:v>
                </c:pt>
                <c:pt idx="69">
                  <c:v>3047296</c:v>
                </c:pt>
                <c:pt idx="70">
                  <c:v>3029759</c:v>
                </c:pt>
                <c:pt idx="71">
                  <c:v>3252993</c:v>
                </c:pt>
                <c:pt idx="72">
                  <c:v>3022466</c:v>
                </c:pt>
                <c:pt idx="73">
                  <c:v>3476011</c:v>
                </c:pt>
                <c:pt idx="74">
                  <c:v>5702005</c:v>
                </c:pt>
                <c:pt idx="75">
                  <c:v>3685474</c:v>
                </c:pt>
                <c:pt idx="76">
                  <c:v>3916011</c:v>
                </c:pt>
                <c:pt idx="77">
                  <c:v>3365937</c:v>
                </c:pt>
                <c:pt idx="78">
                  <c:v>3479090</c:v>
                </c:pt>
                <c:pt idx="79">
                  <c:v>4144313</c:v>
                </c:pt>
                <c:pt idx="80">
                  <c:v>3227846</c:v>
                </c:pt>
                <c:pt idx="81">
                  <c:v>3781731</c:v>
                </c:pt>
                <c:pt idx="82">
                  <c:v>3061704</c:v>
                </c:pt>
                <c:pt idx="83">
                  <c:v>3680171</c:v>
                </c:pt>
                <c:pt idx="84">
                  <c:v>3192267</c:v>
                </c:pt>
                <c:pt idx="85">
                  <c:v>3540328</c:v>
                </c:pt>
                <c:pt idx="86">
                  <c:v>3195301</c:v>
                </c:pt>
                <c:pt idx="87">
                  <c:v>3422849</c:v>
                </c:pt>
                <c:pt idx="88">
                  <c:v>3184019</c:v>
                </c:pt>
                <c:pt idx="89">
                  <c:v>3216217</c:v>
                </c:pt>
                <c:pt idx="90">
                  <c:v>3271271</c:v>
                </c:pt>
                <c:pt idx="91">
                  <c:v>3450439</c:v>
                </c:pt>
                <c:pt idx="92">
                  <c:v>4066349</c:v>
                </c:pt>
                <c:pt idx="93">
                  <c:v>3604699</c:v>
                </c:pt>
                <c:pt idx="94">
                  <c:v>4210320</c:v>
                </c:pt>
                <c:pt idx="95">
                  <c:v>4281045</c:v>
                </c:pt>
                <c:pt idx="96">
                  <c:v>4035360</c:v>
                </c:pt>
                <c:pt idx="97">
                  <c:v>4152357</c:v>
                </c:pt>
                <c:pt idx="98">
                  <c:v>4010369</c:v>
                </c:pt>
                <c:pt idx="99">
                  <c:v>4580719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9-4153-8BD1-3B8BFDF4D758}"/>
            </c:ext>
          </c:extLst>
        </c:ser>
        <c:ser>
          <c:idx val="2"/>
          <c:order val="2"/>
          <c:tx>
            <c:strRef>
              <c:f>big!$D$4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big!$D$5:$D$104</c:f>
              <c:numCache>
                <c:formatCode>_(* #,##0_);_(* \(#,##0\);_(* "-"_);_(@_)</c:formatCode>
                <c:ptCount val="100"/>
                <c:pt idx="0">
                  <c:v>187354</c:v>
                </c:pt>
                <c:pt idx="1">
                  <c:v>206254</c:v>
                </c:pt>
                <c:pt idx="2">
                  <c:v>200852</c:v>
                </c:pt>
                <c:pt idx="3">
                  <c:v>231850</c:v>
                </c:pt>
                <c:pt idx="4">
                  <c:v>240508</c:v>
                </c:pt>
                <c:pt idx="5">
                  <c:v>239264</c:v>
                </c:pt>
                <c:pt idx="6">
                  <c:v>283752</c:v>
                </c:pt>
                <c:pt idx="7">
                  <c:v>266753</c:v>
                </c:pt>
                <c:pt idx="8">
                  <c:v>263691</c:v>
                </c:pt>
                <c:pt idx="9">
                  <c:v>294391</c:v>
                </c:pt>
                <c:pt idx="10">
                  <c:v>283848</c:v>
                </c:pt>
                <c:pt idx="11">
                  <c:v>307263</c:v>
                </c:pt>
                <c:pt idx="12">
                  <c:v>290085</c:v>
                </c:pt>
                <c:pt idx="13">
                  <c:v>299385</c:v>
                </c:pt>
                <c:pt idx="14">
                  <c:v>368212</c:v>
                </c:pt>
                <c:pt idx="15">
                  <c:v>317949</c:v>
                </c:pt>
                <c:pt idx="16">
                  <c:v>141713</c:v>
                </c:pt>
                <c:pt idx="17">
                  <c:v>130145</c:v>
                </c:pt>
                <c:pt idx="18">
                  <c:v>147567</c:v>
                </c:pt>
                <c:pt idx="19">
                  <c:v>154157</c:v>
                </c:pt>
                <c:pt idx="20">
                  <c:v>127747</c:v>
                </c:pt>
                <c:pt idx="21">
                  <c:v>135154</c:v>
                </c:pt>
                <c:pt idx="22">
                  <c:v>132701</c:v>
                </c:pt>
                <c:pt idx="23">
                  <c:v>132747</c:v>
                </c:pt>
                <c:pt idx="24">
                  <c:v>162706</c:v>
                </c:pt>
                <c:pt idx="25">
                  <c:v>160676</c:v>
                </c:pt>
                <c:pt idx="26">
                  <c:v>150609</c:v>
                </c:pt>
                <c:pt idx="27">
                  <c:v>153036</c:v>
                </c:pt>
                <c:pt idx="28">
                  <c:v>134147</c:v>
                </c:pt>
                <c:pt idx="29">
                  <c:v>147010</c:v>
                </c:pt>
                <c:pt idx="30">
                  <c:v>145474</c:v>
                </c:pt>
                <c:pt idx="31">
                  <c:v>139564</c:v>
                </c:pt>
                <c:pt idx="32">
                  <c:v>79000</c:v>
                </c:pt>
                <c:pt idx="33">
                  <c:v>83126</c:v>
                </c:pt>
                <c:pt idx="34">
                  <c:v>118912</c:v>
                </c:pt>
                <c:pt idx="35">
                  <c:v>101780</c:v>
                </c:pt>
                <c:pt idx="36">
                  <c:v>77997</c:v>
                </c:pt>
                <c:pt idx="37">
                  <c:v>119198</c:v>
                </c:pt>
                <c:pt idx="38">
                  <c:v>158404</c:v>
                </c:pt>
                <c:pt idx="39">
                  <c:v>86025</c:v>
                </c:pt>
                <c:pt idx="40">
                  <c:v>133709</c:v>
                </c:pt>
                <c:pt idx="41">
                  <c:v>138638</c:v>
                </c:pt>
                <c:pt idx="42">
                  <c:v>84132</c:v>
                </c:pt>
                <c:pt idx="43">
                  <c:v>82647</c:v>
                </c:pt>
                <c:pt idx="44">
                  <c:v>112317</c:v>
                </c:pt>
                <c:pt idx="45">
                  <c:v>97983</c:v>
                </c:pt>
                <c:pt idx="46">
                  <c:v>84784</c:v>
                </c:pt>
                <c:pt idx="47">
                  <c:v>115552</c:v>
                </c:pt>
                <c:pt idx="48">
                  <c:v>105577</c:v>
                </c:pt>
                <c:pt idx="49">
                  <c:v>90212</c:v>
                </c:pt>
                <c:pt idx="50">
                  <c:v>82169</c:v>
                </c:pt>
                <c:pt idx="51">
                  <c:v>125918</c:v>
                </c:pt>
                <c:pt idx="52">
                  <c:v>137916</c:v>
                </c:pt>
                <c:pt idx="53">
                  <c:v>86056</c:v>
                </c:pt>
                <c:pt idx="54">
                  <c:v>85068</c:v>
                </c:pt>
                <c:pt idx="55">
                  <c:v>109369</c:v>
                </c:pt>
                <c:pt idx="56">
                  <c:v>115697</c:v>
                </c:pt>
                <c:pt idx="57">
                  <c:v>79724</c:v>
                </c:pt>
                <c:pt idx="58">
                  <c:v>99026</c:v>
                </c:pt>
                <c:pt idx="59">
                  <c:v>97414</c:v>
                </c:pt>
                <c:pt idx="60">
                  <c:v>158008</c:v>
                </c:pt>
                <c:pt idx="61">
                  <c:v>96525</c:v>
                </c:pt>
                <c:pt idx="62">
                  <c:v>118277</c:v>
                </c:pt>
                <c:pt idx="63">
                  <c:v>133914</c:v>
                </c:pt>
                <c:pt idx="64">
                  <c:v>99669</c:v>
                </c:pt>
                <c:pt idx="65">
                  <c:v>92057</c:v>
                </c:pt>
                <c:pt idx="66">
                  <c:v>106651</c:v>
                </c:pt>
                <c:pt idx="67">
                  <c:v>111237</c:v>
                </c:pt>
                <c:pt idx="68">
                  <c:v>123191</c:v>
                </c:pt>
                <c:pt idx="69">
                  <c:v>83274</c:v>
                </c:pt>
                <c:pt idx="70">
                  <c:v>79245</c:v>
                </c:pt>
                <c:pt idx="71">
                  <c:v>98603</c:v>
                </c:pt>
                <c:pt idx="72">
                  <c:v>94507</c:v>
                </c:pt>
                <c:pt idx="73">
                  <c:v>100599</c:v>
                </c:pt>
                <c:pt idx="74">
                  <c:v>134889</c:v>
                </c:pt>
                <c:pt idx="75">
                  <c:v>84610</c:v>
                </c:pt>
                <c:pt idx="76">
                  <c:v>120058</c:v>
                </c:pt>
                <c:pt idx="77">
                  <c:v>130556</c:v>
                </c:pt>
                <c:pt idx="78">
                  <c:v>153323</c:v>
                </c:pt>
                <c:pt idx="79">
                  <c:v>136643</c:v>
                </c:pt>
                <c:pt idx="80">
                  <c:v>131243</c:v>
                </c:pt>
                <c:pt idx="81">
                  <c:v>103392</c:v>
                </c:pt>
                <c:pt idx="82">
                  <c:v>97733</c:v>
                </c:pt>
                <c:pt idx="83">
                  <c:v>103044</c:v>
                </c:pt>
                <c:pt idx="84">
                  <c:v>107216</c:v>
                </c:pt>
                <c:pt idx="85">
                  <c:v>108085</c:v>
                </c:pt>
                <c:pt idx="86">
                  <c:v>122090</c:v>
                </c:pt>
                <c:pt idx="87">
                  <c:v>130749</c:v>
                </c:pt>
                <c:pt idx="88">
                  <c:v>84369</c:v>
                </c:pt>
                <c:pt idx="89">
                  <c:v>133495</c:v>
                </c:pt>
                <c:pt idx="90">
                  <c:v>108587</c:v>
                </c:pt>
                <c:pt idx="91">
                  <c:v>98745</c:v>
                </c:pt>
                <c:pt idx="92">
                  <c:v>123535</c:v>
                </c:pt>
                <c:pt idx="93">
                  <c:v>126791</c:v>
                </c:pt>
                <c:pt idx="94">
                  <c:v>82276</c:v>
                </c:pt>
                <c:pt idx="95">
                  <c:v>149187</c:v>
                </c:pt>
                <c:pt idx="96">
                  <c:v>96474</c:v>
                </c:pt>
                <c:pt idx="97">
                  <c:v>136372</c:v>
                </c:pt>
                <c:pt idx="98">
                  <c:v>128206</c:v>
                </c:pt>
                <c:pt idx="99">
                  <c:v>120233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9-4153-8BD1-3B8BFDF4D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34988784"/>
        <c:axId val="332622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big!$B$4</c15:sqref>
                        </c15:formulaRef>
                      </c:ext>
                    </c:extLst>
                    <c:strCache>
                      <c:ptCount val="1"/>
                      <c:pt idx="0">
                        <c:v>lower_bound()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big!$A$5:$A$104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  <c:pt idx="20">
                        <c:v>21000</c:v>
                      </c:pt>
                      <c:pt idx="21">
                        <c:v>22000</c:v>
                      </c:pt>
                      <c:pt idx="22">
                        <c:v>23000</c:v>
                      </c:pt>
                      <c:pt idx="23">
                        <c:v>24000</c:v>
                      </c:pt>
                      <c:pt idx="24">
                        <c:v>25000</c:v>
                      </c:pt>
                      <c:pt idx="25">
                        <c:v>26000</c:v>
                      </c:pt>
                      <c:pt idx="26">
                        <c:v>27000</c:v>
                      </c:pt>
                      <c:pt idx="27">
                        <c:v>28000</c:v>
                      </c:pt>
                      <c:pt idx="28">
                        <c:v>29000</c:v>
                      </c:pt>
                      <c:pt idx="29">
                        <c:v>30000</c:v>
                      </c:pt>
                      <c:pt idx="30">
                        <c:v>31000</c:v>
                      </c:pt>
                      <c:pt idx="31">
                        <c:v>32000</c:v>
                      </c:pt>
                      <c:pt idx="32">
                        <c:v>33000</c:v>
                      </c:pt>
                      <c:pt idx="33">
                        <c:v>34000</c:v>
                      </c:pt>
                      <c:pt idx="34">
                        <c:v>35000</c:v>
                      </c:pt>
                      <c:pt idx="35">
                        <c:v>36000</c:v>
                      </c:pt>
                      <c:pt idx="36">
                        <c:v>37000</c:v>
                      </c:pt>
                      <c:pt idx="37">
                        <c:v>38000</c:v>
                      </c:pt>
                      <c:pt idx="38">
                        <c:v>39000</c:v>
                      </c:pt>
                      <c:pt idx="39">
                        <c:v>40000</c:v>
                      </c:pt>
                      <c:pt idx="40">
                        <c:v>41000</c:v>
                      </c:pt>
                      <c:pt idx="41">
                        <c:v>42000</c:v>
                      </c:pt>
                      <c:pt idx="42">
                        <c:v>43000</c:v>
                      </c:pt>
                      <c:pt idx="43">
                        <c:v>44000</c:v>
                      </c:pt>
                      <c:pt idx="44">
                        <c:v>45000</c:v>
                      </c:pt>
                      <c:pt idx="45">
                        <c:v>46000</c:v>
                      </c:pt>
                      <c:pt idx="46">
                        <c:v>47000</c:v>
                      </c:pt>
                      <c:pt idx="47">
                        <c:v>48000</c:v>
                      </c:pt>
                      <c:pt idx="48">
                        <c:v>49000</c:v>
                      </c:pt>
                      <c:pt idx="49">
                        <c:v>50000</c:v>
                      </c:pt>
                      <c:pt idx="50">
                        <c:v>51000</c:v>
                      </c:pt>
                      <c:pt idx="51">
                        <c:v>52000</c:v>
                      </c:pt>
                      <c:pt idx="52">
                        <c:v>53000</c:v>
                      </c:pt>
                      <c:pt idx="53">
                        <c:v>54000</c:v>
                      </c:pt>
                      <c:pt idx="54">
                        <c:v>55000</c:v>
                      </c:pt>
                      <c:pt idx="55">
                        <c:v>56000</c:v>
                      </c:pt>
                      <c:pt idx="56">
                        <c:v>57000</c:v>
                      </c:pt>
                      <c:pt idx="57">
                        <c:v>58000</c:v>
                      </c:pt>
                      <c:pt idx="58">
                        <c:v>59000</c:v>
                      </c:pt>
                      <c:pt idx="59">
                        <c:v>60000</c:v>
                      </c:pt>
                      <c:pt idx="60">
                        <c:v>61000</c:v>
                      </c:pt>
                      <c:pt idx="61">
                        <c:v>62000</c:v>
                      </c:pt>
                      <c:pt idx="62">
                        <c:v>63000</c:v>
                      </c:pt>
                      <c:pt idx="63">
                        <c:v>64000</c:v>
                      </c:pt>
                      <c:pt idx="64">
                        <c:v>65000</c:v>
                      </c:pt>
                      <c:pt idx="65">
                        <c:v>66000</c:v>
                      </c:pt>
                      <c:pt idx="66">
                        <c:v>67000</c:v>
                      </c:pt>
                      <c:pt idx="67">
                        <c:v>68000</c:v>
                      </c:pt>
                      <c:pt idx="68">
                        <c:v>69000</c:v>
                      </c:pt>
                      <c:pt idx="69">
                        <c:v>70000</c:v>
                      </c:pt>
                      <c:pt idx="70">
                        <c:v>71000</c:v>
                      </c:pt>
                      <c:pt idx="71">
                        <c:v>72000</c:v>
                      </c:pt>
                      <c:pt idx="72">
                        <c:v>73000</c:v>
                      </c:pt>
                      <c:pt idx="73">
                        <c:v>74000</c:v>
                      </c:pt>
                      <c:pt idx="74">
                        <c:v>75000</c:v>
                      </c:pt>
                      <c:pt idx="75">
                        <c:v>76000</c:v>
                      </c:pt>
                      <c:pt idx="76">
                        <c:v>77000</c:v>
                      </c:pt>
                      <c:pt idx="77">
                        <c:v>78000</c:v>
                      </c:pt>
                      <c:pt idx="78">
                        <c:v>79000</c:v>
                      </c:pt>
                      <c:pt idx="79">
                        <c:v>80000</c:v>
                      </c:pt>
                      <c:pt idx="80">
                        <c:v>81000</c:v>
                      </c:pt>
                      <c:pt idx="81">
                        <c:v>82000</c:v>
                      </c:pt>
                      <c:pt idx="82">
                        <c:v>83000</c:v>
                      </c:pt>
                      <c:pt idx="83">
                        <c:v>84000</c:v>
                      </c:pt>
                      <c:pt idx="84">
                        <c:v>85000</c:v>
                      </c:pt>
                      <c:pt idx="85">
                        <c:v>86000</c:v>
                      </c:pt>
                      <c:pt idx="86">
                        <c:v>87000</c:v>
                      </c:pt>
                      <c:pt idx="87">
                        <c:v>88000</c:v>
                      </c:pt>
                      <c:pt idx="88">
                        <c:v>89000</c:v>
                      </c:pt>
                      <c:pt idx="89">
                        <c:v>90000</c:v>
                      </c:pt>
                      <c:pt idx="90">
                        <c:v>91000</c:v>
                      </c:pt>
                      <c:pt idx="91">
                        <c:v>92000</c:v>
                      </c:pt>
                      <c:pt idx="92">
                        <c:v>93000</c:v>
                      </c:pt>
                      <c:pt idx="93">
                        <c:v>94000</c:v>
                      </c:pt>
                      <c:pt idx="94">
                        <c:v>95000</c:v>
                      </c:pt>
                      <c:pt idx="95">
                        <c:v>96000</c:v>
                      </c:pt>
                      <c:pt idx="96">
                        <c:v>97000</c:v>
                      </c:pt>
                      <c:pt idx="97">
                        <c:v>98000</c:v>
                      </c:pt>
                      <c:pt idx="98">
                        <c:v>99000</c:v>
                      </c:pt>
                      <c:pt idx="99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big!$B$5:$B$104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100"/>
                      <c:pt idx="0">
                        <c:v>704954</c:v>
                      </c:pt>
                      <c:pt idx="1">
                        <c:v>762244</c:v>
                      </c:pt>
                      <c:pt idx="2">
                        <c:v>815620</c:v>
                      </c:pt>
                      <c:pt idx="3">
                        <c:v>824584</c:v>
                      </c:pt>
                      <c:pt idx="4">
                        <c:v>941067</c:v>
                      </c:pt>
                      <c:pt idx="5">
                        <c:v>888441</c:v>
                      </c:pt>
                      <c:pt idx="6">
                        <c:v>900094</c:v>
                      </c:pt>
                      <c:pt idx="7">
                        <c:v>883759</c:v>
                      </c:pt>
                      <c:pt idx="8">
                        <c:v>892905</c:v>
                      </c:pt>
                      <c:pt idx="9">
                        <c:v>923685</c:v>
                      </c:pt>
                      <c:pt idx="10">
                        <c:v>957952</c:v>
                      </c:pt>
                      <c:pt idx="11">
                        <c:v>921117</c:v>
                      </c:pt>
                      <c:pt idx="12">
                        <c:v>977997</c:v>
                      </c:pt>
                      <c:pt idx="13">
                        <c:v>976895</c:v>
                      </c:pt>
                      <c:pt idx="14">
                        <c:v>955495</c:v>
                      </c:pt>
                      <c:pt idx="15">
                        <c:v>1016835</c:v>
                      </c:pt>
                      <c:pt idx="16">
                        <c:v>1036091</c:v>
                      </c:pt>
                      <c:pt idx="17">
                        <c:v>985473</c:v>
                      </c:pt>
                      <c:pt idx="18">
                        <c:v>987976</c:v>
                      </c:pt>
                      <c:pt idx="19">
                        <c:v>1028424</c:v>
                      </c:pt>
                      <c:pt idx="20">
                        <c:v>1061170</c:v>
                      </c:pt>
                      <c:pt idx="21">
                        <c:v>1044035</c:v>
                      </c:pt>
                      <c:pt idx="22">
                        <c:v>1035345</c:v>
                      </c:pt>
                      <c:pt idx="23">
                        <c:v>1077790</c:v>
                      </c:pt>
                      <c:pt idx="24">
                        <c:v>1049970</c:v>
                      </c:pt>
                      <c:pt idx="25">
                        <c:v>1038259</c:v>
                      </c:pt>
                      <c:pt idx="26">
                        <c:v>1070730</c:v>
                      </c:pt>
                      <c:pt idx="27">
                        <c:v>1069138</c:v>
                      </c:pt>
                      <c:pt idx="28">
                        <c:v>1053185</c:v>
                      </c:pt>
                      <c:pt idx="29">
                        <c:v>1082969</c:v>
                      </c:pt>
                      <c:pt idx="30">
                        <c:v>1085063</c:v>
                      </c:pt>
                      <c:pt idx="31">
                        <c:v>1082372</c:v>
                      </c:pt>
                      <c:pt idx="32">
                        <c:v>1082638</c:v>
                      </c:pt>
                      <c:pt idx="33">
                        <c:v>1139561</c:v>
                      </c:pt>
                      <c:pt idx="34">
                        <c:v>1076593</c:v>
                      </c:pt>
                      <c:pt idx="35">
                        <c:v>1104563</c:v>
                      </c:pt>
                      <c:pt idx="36">
                        <c:v>1227225</c:v>
                      </c:pt>
                      <c:pt idx="37">
                        <c:v>1150123</c:v>
                      </c:pt>
                      <c:pt idx="38">
                        <c:v>1133846</c:v>
                      </c:pt>
                      <c:pt idx="39">
                        <c:v>1176306</c:v>
                      </c:pt>
                      <c:pt idx="40">
                        <c:v>1167765</c:v>
                      </c:pt>
                      <c:pt idx="41">
                        <c:v>1185190</c:v>
                      </c:pt>
                      <c:pt idx="42">
                        <c:v>1179360</c:v>
                      </c:pt>
                      <c:pt idx="43">
                        <c:v>1138067</c:v>
                      </c:pt>
                      <c:pt idx="44">
                        <c:v>1208029</c:v>
                      </c:pt>
                      <c:pt idx="45">
                        <c:v>1198536</c:v>
                      </c:pt>
                      <c:pt idx="46">
                        <c:v>1145899</c:v>
                      </c:pt>
                      <c:pt idx="47">
                        <c:v>1168306</c:v>
                      </c:pt>
                      <c:pt idx="48">
                        <c:v>1154570</c:v>
                      </c:pt>
                      <c:pt idx="49">
                        <c:v>1157343</c:v>
                      </c:pt>
                      <c:pt idx="50">
                        <c:v>1155001</c:v>
                      </c:pt>
                      <c:pt idx="51">
                        <c:v>1132331</c:v>
                      </c:pt>
                      <c:pt idx="52">
                        <c:v>1230446</c:v>
                      </c:pt>
                      <c:pt idx="53">
                        <c:v>1235474</c:v>
                      </c:pt>
                      <c:pt idx="54">
                        <c:v>1174410</c:v>
                      </c:pt>
                      <c:pt idx="55">
                        <c:v>1163720</c:v>
                      </c:pt>
                      <c:pt idx="56">
                        <c:v>1192468</c:v>
                      </c:pt>
                      <c:pt idx="57">
                        <c:v>1250910</c:v>
                      </c:pt>
                      <c:pt idx="58">
                        <c:v>1173881</c:v>
                      </c:pt>
                      <c:pt idx="59">
                        <c:v>1149651</c:v>
                      </c:pt>
                      <c:pt idx="60">
                        <c:v>1236660</c:v>
                      </c:pt>
                      <c:pt idx="61">
                        <c:v>1248156</c:v>
                      </c:pt>
                      <c:pt idx="62">
                        <c:v>1244577</c:v>
                      </c:pt>
                      <c:pt idx="63">
                        <c:v>1246468</c:v>
                      </c:pt>
                      <c:pt idx="64">
                        <c:v>1241969</c:v>
                      </c:pt>
                      <c:pt idx="65">
                        <c:v>1158193</c:v>
                      </c:pt>
                      <c:pt idx="66">
                        <c:v>1194163</c:v>
                      </c:pt>
                      <c:pt idx="67">
                        <c:v>1179282</c:v>
                      </c:pt>
                      <c:pt idx="68">
                        <c:v>1157889</c:v>
                      </c:pt>
                      <c:pt idx="69">
                        <c:v>1208591</c:v>
                      </c:pt>
                      <c:pt idx="70">
                        <c:v>1198966</c:v>
                      </c:pt>
                      <c:pt idx="71">
                        <c:v>1230311</c:v>
                      </c:pt>
                      <c:pt idx="72">
                        <c:v>1188553</c:v>
                      </c:pt>
                      <c:pt idx="73">
                        <c:v>1221023</c:v>
                      </c:pt>
                      <c:pt idx="74">
                        <c:v>1335504</c:v>
                      </c:pt>
                      <c:pt idx="75">
                        <c:v>1267182</c:v>
                      </c:pt>
                      <c:pt idx="76">
                        <c:v>1246726</c:v>
                      </c:pt>
                      <c:pt idx="77">
                        <c:v>1221141</c:v>
                      </c:pt>
                      <c:pt idx="78">
                        <c:v>1276123</c:v>
                      </c:pt>
                      <c:pt idx="79">
                        <c:v>1281159</c:v>
                      </c:pt>
                      <c:pt idx="80">
                        <c:v>1284573</c:v>
                      </c:pt>
                      <c:pt idx="81">
                        <c:v>1310591</c:v>
                      </c:pt>
                      <c:pt idx="82">
                        <c:v>1236212</c:v>
                      </c:pt>
                      <c:pt idx="83">
                        <c:v>1217006</c:v>
                      </c:pt>
                      <c:pt idx="84">
                        <c:v>1293647</c:v>
                      </c:pt>
                      <c:pt idx="85">
                        <c:v>1232331</c:v>
                      </c:pt>
                      <c:pt idx="86">
                        <c:v>1226803</c:v>
                      </c:pt>
                      <c:pt idx="87">
                        <c:v>1232491</c:v>
                      </c:pt>
                      <c:pt idx="88">
                        <c:v>1233803</c:v>
                      </c:pt>
                      <c:pt idx="89">
                        <c:v>1223675</c:v>
                      </c:pt>
                      <c:pt idx="90">
                        <c:v>1294903</c:v>
                      </c:pt>
                      <c:pt idx="91">
                        <c:v>1245165</c:v>
                      </c:pt>
                      <c:pt idx="92">
                        <c:v>1363447</c:v>
                      </c:pt>
                      <c:pt idx="93">
                        <c:v>1308577</c:v>
                      </c:pt>
                      <c:pt idx="94">
                        <c:v>1351113</c:v>
                      </c:pt>
                      <c:pt idx="95">
                        <c:v>1277662</c:v>
                      </c:pt>
                      <c:pt idx="96">
                        <c:v>1294401</c:v>
                      </c:pt>
                      <c:pt idx="97">
                        <c:v>1351973</c:v>
                      </c:pt>
                      <c:pt idx="98">
                        <c:v>1482115</c:v>
                      </c:pt>
                      <c:pt idx="99">
                        <c:v>1288511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D09-4153-8BD1-3B8BFDF4D758}"/>
                  </c:ext>
                </c:extLst>
              </c15:ser>
            </c15:filteredLineSeries>
          </c:ext>
        </c:extLst>
      </c:lineChart>
      <c:catAx>
        <c:axId val="334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622496"/>
        <c:crosses val="autoZero"/>
        <c:auto val="1"/>
        <c:lblAlgn val="ctr"/>
        <c:lblOffset val="100"/>
        <c:noMultiLvlLbl val="0"/>
      </c:catAx>
      <c:valAx>
        <c:axId val="332622496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98878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Tree vs. Hash Containers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big!$C$5:$C$104</c:f>
              <c:numCache>
                <c:formatCode>_(* #,##0_);_(* \(#,##0\);_(* "-"_);_(@_)</c:formatCode>
                <c:ptCount val="10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  <c:pt idx="10">
                  <c:v>1476465</c:v>
                </c:pt>
                <c:pt idx="11">
                  <c:v>1498356</c:v>
                </c:pt>
                <c:pt idx="12">
                  <c:v>1768302</c:v>
                </c:pt>
                <c:pt idx="13">
                  <c:v>1623698</c:v>
                </c:pt>
                <c:pt idx="14">
                  <c:v>1766286</c:v>
                </c:pt>
                <c:pt idx="15">
                  <c:v>1737368</c:v>
                </c:pt>
                <c:pt idx="16">
                  <c:v>1891067</c:v>
                </c:pt>
                <c:pt idx="17">
                  <c:v>1723028</c:v>
                </c:pt>
                <c:pt idx="18">
                  <c:v>1816025</c:v>
                </c:pt>
                <c:pt idx="19">
                  <c:v>1912538</c:v>
                </c:pt>
                <c:pt idx="20">
                  <c:v>2133520</c:v>
                </c:pt>
                <c:pt idx="21">
                  <c:v>1920799</c:v>
                </c:pt>
                <c:pt idx="22">
                  <c:v>1964690</c:v>
                </c:pt>
                <c:pt idx="23">
                  <c:v>2312632</c:v>
                </c:pt>
                <c:pt idx="24">
                  <c:v>2117914</c:v>
                </c:pt>
                <c:pt idx="25">
                  <c:v>2208704</c:v>
                </c:pt>
                <c:pt idx="26">
                  <c:v>2299691</c:v>
                </c:pt>
                <c:pt idx="27">
                  <c:v>2357780</c:v>
                </c:pt>
                <c:pt idx="28">
                  <c:v>2094650</c:v>
                </c:pt>
                <c:pt idx="29">
                  <c:v>2118287</c:v>
                </c:pt>
                <c:pt idx="30">
                  <c:v>2226225</c:v>
                </c:pt>
                <c:pt idx="31">
                  <c:v>2149053</c:v>
                </c:pt>
                <c:pt idx="32">
                  <c:v>2193201</c:v>
                </c:pt>
                <c:pt idx="33">
                  <c:v>2327696</c:v>
                </c:pt>
                <c:pt idx="34">
                  <c:v>2453472</c:v>
                </c:pt>
                <c:pt idx="35">
                  <c:v>2278140</c:v>
                </c:pt>
                <c:pt idx="36">
                  <c:v>2486593</c:v>
                </c:pt>
                <c:pt idx="37">
                  <c:v>2472799</c:v>
                </c:pt>
                <c:pt idx="38">
                  <c:v>2590328</c:v>
                </c:pt>
                <c:pt idx="39">
                  <c:v>2540188</c:v>
                </c:pt>
                <c:pt idx="40">
                  <c:v>2570864</c:v>
                </c:pt>
                <c:pt idx="41">
                  <c:v>2657241</c:v>
                </c:pt>
                <c:pt idx="42">
                  <c:v>2602990</c:v>
                </c:pt>
                <c:pt idx="43">
                  <c:v>2566614</c:v>
                </c:pt>
                <c:pt idx="44">
                  <c:v>3158676</c:v>
                </c:pt>
                <c:pt idx="45">
                  <c:v>2530801</c:v>
                </c:pt>
                <c:pt idx="46">
                  <c:v>2871201</c:v>
                </c:pt>
                <c:pt idx="47">
                  <c:v>2772167</c:v>
                </c:pt>
                <c:pt idx="48">
                  <c:v>2870734</c:v>
                </c:pt>
                <c:pt idx="49">
                  <c:v>2931878</c:v>
                </c:pt>
                <c:pt idx="50">
                  <c:v>2905764</c:v>
                </c:pt>
                <c:pt idx="51">
                  <c:v>2738536</c:v>
                </c:pt>
                <c:pt idx="52">
                  <c:v>3663995</c:v>
                </c:pt>
                <c:pt idx="53">
                  <c:v>3002322</c:v>
                </c:pt>
                <c:pt idx="54">
                  <c:v>3121066</c:v>
                </c:pt>
                <c:pt idx="55">
                  <c:v>3071059</c:v>
                </c:pt>
                <c:pt idx="56">
                  <c:v>2898014</c:v>
                </c:pt>
                <c:pt idx="57">
                  <c:v>3390185</c:v>
                </c:pt>
                <c:pt idx="58">
                  <c:v>2768118</c:v>
                </c:pt>
                <c:pt idx="59">
                  <c:v>3243594</c:v>
                </c:pt>
                <c:pt idx="60">
                  <c:v>2997131</c:v>
                </c:pt>
                <c:pt idx="61">
                  <c:v>3241827</c:v>
                </c:pt>
                <c:pt idx="62">
                  <c:v>3086565</c:v>
                </c:pt>
                <c:pt idx="63">
                  <c:v>3206522</c:v>
                </c:pt>
                <c:pt idx="64">
                  <c:v>3127074</c:v>
                </c:pt>
                <c:pt idx="65">
                  <c:v>3275819</c:v>
                </c:pt>
                <c:pt idx="66">
                  <c:v>3454376</c:v>
                </c:pt>
                <c:pt idx="67">
                  <c:v>3020250</c:v>
                </c:pt>
                <c:pt idx="68">
                  <c:v>3188191</c:v>
                </c:pt>
                <c:pt idx="69">
                  <c:v>3047296</c:v>
                </c:pt>
                <c:pt idx="70">
                  <c:v>3029759</c:v>
                </c:pt>
                <c:pt idx="71">
                  <c:v>3252993</c:v>
                </c:pt>
                <c:pt idx="72">
                  <c:v>3022466</c:v>
                </c:pt>
                <c:pt idx="73">
                  <c:v>3476011</c:v>
                </c:pt>
                <c:pt idx="74">
                  <c:v>5702005</c:v>
                </c:pt>
                <c:pt idx="75">
                  <c:v>3685474</c:v>
                </c:pt>
                <c:pt idx="76">
                  <c:v>3916011</c:v>
                </c:pt>
                <c:pt idx="77">
                  <c:v>3365937</c:v>
                </c:pt>
                <c:pt idx="78">
                  <c:v>3479090</c:v>
                </c:pt>
                <c:pt idx="79">
                  <c:v>4144313</c:v>
                </c:pt>
                <c:pt idx="80">
                  <c:v>3227846</c:v>
                </c:pt>
                <c:pt idx="81">
                  <c:v>3781731</c:v>
                </c:pt>
                <c:pt idx="82">
                  <c:v>3061704</c:v>
                </c:pt>
                <c:pt idx="83">
                  <c:v>3680171</c:v>
                </c:pt>
                <c:pt idx="84">
                  <c:v>3192267</c:v>
                </c:pt>
                <c:pt idx="85">
                  <c:v>3540328</c:v>
                </c:pt>
                <c:pt idx="86">
                  <c:v>3195301</c:v>
                </c:pt>
                <c:pt idx="87">
                  <c:v>3422849</c:v>
                </c:pt>
                <c:pt idx="88">
                  <c:v>3184019</c:v>
                </c:pt>
                <c:pt idx="89">
                  <c:v>3216217</c:v>
                </c:pt>
                <c:pt idx="90">
                  <c:v>3271271</c:v>
                </c:pt>
                <c:pt idx="91">
                  <c:v>3450439</c:v>
                </c:pt>
                <c:pt idx="92">
                  <c:v>4066349</c:v>
                </c:pt>
                <c:pt idx="93">
                  <c:v>3604699</c:v>
                </c:pt>
                <c:pt idx="94">
                  <c:v>4210320</c:v>
                </c:pt>
                <c:pt idx="95">
                  <c:v>4281045</c:v>
                </c:pt>
                <c:pt idx="96">
                  <c:v>4035360</c:v>
                </c:pt>
                <c:pt idx="97">
                  <c:v>4152357</c:v>
                </c:pt>
                <c:pt idx="98">
                  <c:v>4010369</c:v>
                </c:pt>
                <c:pt idx="99">
                  <c:v>4580719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9-4153-8BD1-3B8BFDF4D758}"/>
            </c:ext>
          </c:extLst>
        </c:ser>
        <c:ser>
          <c:idx val="2"/>
          <c:order val="2"/>
          <c:tx>
            <c:strRef>
              <c:f>big!$D$4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big!$D$5:$D$104</c:f>
              <c:numCache>
                <c:formatCode>_(* #,##0_);_(* \(#,##0\);_(* "-"_);_(@_)</c:formatCode>
                <c:ptCount val="100"/>
                <c:pt idx="0">
                  <c:v>187354</c:v>
                </c:pt>
                <c:pt idx="1">
                  <c:v>206254</c:v>
                </c:pt>
                <c:pt idx="2">
                  <c:v>200852</c:v>
                </c:pt>
                <c:pt idx="3">
                  <c:v>231850</c:v>
                </c:pt>
                <c:pt idx="4">
                  <c:v>240508</c:v>
                </c:pt>
                <c:pt idx="5">
                  <c:v>239264</c:v>
                </c:pt>
                <c:pt idx="6">
                  <c:v>283752</c:v>
                </c:pt>
                <c:pt idx="7">
                  <c:v>266753</c:v>
                </c:pt>
                <c:pt idx="8">
                  <c:v>263691</c:v>
                </c:pt>
                <c:pt idx="9">
                  <c:v>294391</c:v>
                </c:pt>
                <c:pt idx="10">
                  <c:v>283848</c:v>
                </c:pt>
                <c:pt idx="11">
                  <c:v>307263</c:v>
                </c:pt>
                <c:pt idx="12">
                  <c:v>290085</c:v>
                </c:pt>
                <c:pt idx="13">
                  <c:v>299385</c:v>
                </c:pt>
                <c:pt idx="14">
                  <c:v>368212</c:v>
                </c:pt>
                <c:pt idx="15">
                  <c:v>317949</c:v>
                </c:pt>
                <c:pt idx="16">
                  <c:v>141713</c:v>
                </c:pt>
                <c:pt idx="17">
                  <c:v>130145</c:v>
                </c:pt>
                <c:pt idx="18">
                  <c:v>147567</c:v>
                </c:pt>
                <c:pt idx="19">
                  <c:v>154157</c:v>
                </c:pt>
                <c:pt idx="20">
                  <c:v>127747</c:v>
                </c:pt>
                <c:pt idx="21">
                  <c:v>135154</c:v>
                </c:pt>
                <c:pt idx="22">
                  <c:v>132701</c:v>
                </c:pt>
                <c:pt idx="23">
                  <c:v>132747</c:v>
                </c:pt>
                <c:pt idx="24">
                  <c:v>162706</c:v>
                </c:pt>
                <c:pt idx="25">
                  <c:v>160676</c:v>
                </c:pt>
                <c:pt idx="26">
                  <c:v>150609</c:v>
                </c:pt>
                <c:pt idx="27">
                  <c:v>153036</c:v>
                </c:pt>
                <c:pt idx="28">
                  <c:v>134147</c:v>
                </c:pt>
                <c:pt idx="29">
                  <c:v>147010</c:v>
                </c:pt>
                <c:pt idx="30">
                  <c:v>145474</c:v>
                </c:pt>
                <c:pt idx="31">
                  <c:v>139564</c:v>
                </c:pt>
                <c:pt idx="32">
                  <c:v>79000</c:v>
                </c:pt>
                <c:pt idx="33">
                  <c:v>83126</c:v>
                </c:pt>
                <c:pt idx="34">
                  <c:v>118912</c:v>
                </c:pt>
                <c:pt idx="35">
                  <c:v>101780</c:v>
                </c:pt>
                <c:pt idx="36">
                  <c:v>77997</c:v>
                </c:pt>
                <c:pt idx="37">
                  <c:v>119198</c:v>
                </c:pt>
                <c:pt idx="38">
                  <c:v>158404</c:v>
                </c:pt>
                <c:pt idx="39">
                  <c:v>86025</c:v>
                </c:pt>
                <c:pt idx="40">
                  <c:v>133709</c:v>
                </c:pt>
                <c:pt idx="41">
                  <c:v>138638</c:v>
                </c:pt>
                <c:pt idx="42">
                  <c:v>84132</c:v>
                </c:pt>
                <c:pt idx="43">
                  <c:v>82647</c:v>
                </c:pt>
                <c:pt idx="44">
                  <c:v>112317</c:v>
                </c:pt>
                <c:pt idx="45">
                  <c:v>97983</c:v>
                </c:pt>
                <c:pt idx="46">
                  <c:v>84784</c:v>
                </c:pt>
                <c:pt idx="47">
                  <c:v>115552</c:v>
                </c:pt>
                <c:pt idx="48">
                  <c:v>105577</c:v>
                </c:pt>
                <c:pt idx="49">
                  <c:v>90212</c:v>
                </c:pt>
                <c:pt idx="50">
                  <c:v>82169</c:v>
                </c:pt>
                <c:pt idx="51">
                  <c:v>125918</c:v>
                </c:pt>
                <c:pt idx="52">
                  <c:v>137916</c:v>
                </c:pt>
                <c:pt idx="53">
                  <c:v>86056</c:v>
                </c:pt>
                <c:pt idx="54">
                  <c:v>85068</c:v>
                </c:pt>
                <c:pt idx="55">
                  <c:v>109369</c:v>
                </c:pt>
                <c:pt idx="56">
                  <c:v>115697</c:v>
                </c:pt>
                <c:pt idx="57">
                  <c:v>79724</c:v>
                </c:pt>
                <c:pt idx="58">
                  <c:v>99026</c:v>
                </c:pt>
                <c:pt idx="59">
                  <c:v>97414</c:v>
                </c:pt>
                <c:pt idx="60">
                  <c:v>158008</c:v>
                </c:pt>
                <c:pt idx="61">
                  <c:v>96525</c:v>
                </c:pt>
                <c:pt idx="62">
                  <c:v>118277</c:v>
                </c:pt>
                <c:pt idx="63">
                  <c:v>133914</c:v>
                </c:pt>
                <c:pt idx="64">
                  <c:v>99669</c:v>
                </c:pt>
                <c:pt idx="65">
                  <c:v>92057</c:v>
                </c:pt>
                <c:pt idx="66">
                  <c:v>106651</c:v>
                </c:pt>
                <c:pt idx="67">
                  <c:v>111237</c:v>
                </c:pt>
                <c:pt idx="68">
                  <c:v>123191</c:v>
                </c:pt>
                <c:pt idx="69">
                  <c:v>83274</c:v>
                </c:pt>
                <c:pt idx="70">
                  <c:v>79245</c:v>
                </c:pt>
                <c:pt idx="71">
                  <c:v>98603</c:v>
                </c:pt>
                <c:pt idx="72">
                  <c:v>94507</c:v>
                </c:pt>
                <c:pt idx="73">
                  <c:v>100599</c:v>
                </c:pt>
                <c:pt idx="74">
                  <c:v>134889</c:v>
                </c:pt>
                <c:pt idx="75">
                  <c:v>84610</c:v>
                </c:pt>
                <c:pt idx="76">
                  <c:v>120058</c:v>
                </c:pt>
                <c:pt idx="77">
                  <c:v>130556</c:v>
                </c:pt>
                <c:pt idx="78">
                  <c:v>153323</c:v>
                </c:pt>
                <c:pt idx="79">
                  <c:v>136643</c:v>
                </c:pt>
                <c:pt idx="80">
                  <c:v>131243</c:v>
                </c:pt>
                <c:pt idx="81">
                  <c:v>103392</c:v>
                </c:pt>
                <c:pt idx="82">
                  <c:v>97733</c:v>
                </c:pt>
                <c:pt idx="83">
                  <c:v>103044</c:v>
                </c:pt>
                <c:pt idx="84">
                  <c:v>107216</c:v>
                </c:pt>
                <c:pt idx="85">
                  <c:v>108085</c:v>
                </c:pt>
                <c:pt idx="86">
                  <c:v>122090</c:v>
                </c:pt>
                <c:pt idx="87">
                  <c:v>130749</c:v>
                </c:pt>
                <c:pt idx="88">
                  <c:v>84369</c:v>
                </c:pt>
                <c:pt idx="89">
                  <c:v>133495</c:v>
                </c:pt>
                <c:pt idx="90">
                  <c:v>108587</c:v>
                </c:pt>
                <c:pt idx="91">
                  <c:v>98745</c:v>
                </c:pt>
                <c:pt idx="92">
                  <c:v>123535</c:v>
                </c:pt>
                <c:pt idx="93">
                  <c:v>126791</c:v>
                </c:pt>
                <c:pt idx="94">
                  <c:v>82276</c:v>
                </c:pt>
                <c:pt idx="95">
                  <c:v>149187</c:v>
                </c:pt>
                <c:pt idx="96">
                  <c:v>96474</c:v>
                </c:pt>
                <c:pt idx="97">
                  <c:v>136372</c:v>
                </c:pt>
                <c:pt idx="98">
                  <c:v>128206</c:v>
                </c:pt>
                <c:pt idx="99">
                  <c:v>120233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9-4153-8BD1-3B8BFDF4D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34988784"/>
        <c:axId val="332622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big!$B$4</c15:sqref>
                        </c15:formulaRef>
                      </c:ext>
                    </c:extLst>
                    <c:strCache>
                      <c:ptCount val="1"/>
                      <c:pt idx="0">
                        <c:v>lower_bound()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big!$A$5:$A$104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  <c:pt idx="20">
                        <c:v>21000</c:v>
                      </c:pt>
                      <c:pt idx="21">
                        <c:v>22000</c:v>
                      </c:pt>
                      <c:pt idx="22">
                        <c:v>23000</c:v>
                      </c:pt>
                      <c:pt idx="23">
                        <c:v>24000</c:v>
                      </c:pt>
                      <c:pt idx="24">
                        <c:v>25000</c:v>
                      </c:pt>
                      <c:pt idx="25">
                        <c:v>26000</c:v>
                      </c:pt>
                      <c:pt idx="26">
                        <c:v>27000</c:v>
                      </c:pt>
                      <c:pt idx="27">
                        <c:v>28000</c:v>
                      </c:pt>
                      <c:pt idx="28">
                        <c:v>29000</c:v>
                      </c:pt>
                      <c:pt idx="29">
                        <c:v>30000</c:v>
                      </c:pt>
                      <c:pt idx="30">
                        <c:v>31000</c:v>
                      </c:pt>
                      <c:pt idx="31">
                        <c:v>32000</c:v>
                      </c:pt>
                      <c:pt idx="32">
                        <c:v>33000</c:v>
                      </c:pt>
                      <c:pt idx="33">
                        <c:v>34000</c:v>
                      </c:pt>
                      <c:pt idx="34">
                        <c:v>35000</c:v>
                      </c:pt>
                      <c:pt idx="35">
                        <c:v>36000</c:v>
                      </c:pt>
                      <c:pt idx="36">
                        <c:v>37000</c:v>
                      </c:pt>
                      <c:pt idx="37">
                        <c:v>38000</c:v>
                      </c:pt>
                      <c:pt idx="38">
                        <c:v>39000</c:v>
                      </c:pt>
                      <c:pt idx="39">
                        <c:v>40000</c:v>
                      </c:pt>
                      <c:pt idx="40">
                        <c:v>41000</c:v>
                      </c:pt>
                      <c:pt idx="41">
                        <c:v>42000</c:v>
                      </c:pt>
                      <c:pt idx="42">
                        <c:v>43000</c:v>
                      </c:pt>
                      <c:pt idx="43">
                        <c:v>44000</c:v>
                      </c:pt>
                      <c:pt idx="44">
                        <c:v>45000</c:v>
                      </c:pt>
                      <c:pt idx="45">
                        <c:v>46000</c:v>
                      </c:pt>
                      <c:pt idx="46">
                        <c:v>47000</c:v>
                      </c:pt>
                      <c:pt idx="47">
                        <c:v>48000</c:v>
                      </c:pt>
                      <c:pt idx="48">
                        <c:v>49000</c:v>
                      </c:pt>
                      <c:pt idx="49">
                        <c:v>50000</c:v>
                      </c:pt>
                      <c:pt idx="50">
                        <c:v>51000</c:v>
                      </c:pt>
                      <c:pt idx="51">
                        <c:v>52000</c:v>
                      </c:pt>
                      <c:pt idx="52">
                        <c:v>53000</c:v>
                      </c:pt>
                      <c:pt idx="53">
                        <c:v>54000</c:v>
                      </c:pt>
                      <c:pt idx="54">
                        <c:v>55000</c:v>
                      </c:pt>
                      <c:pt idx="55">
                        <c:v>56000</c:v>
                      </c:pt>
                      <c:pt idx="56">
                        <c:v>57000</c:v>
                      </c:pt>
                      <c:pt idx="57">
                        <c:v>58000</c:v>
                      </c:pt>
                      <c:pt idx="58">
                        <c:v>59000</c:v>
                      </c:pt>
                      <c:pt idx="59">
                        <c:v>60000</c:v>
                      </c:pt>
                      <c:pt idx="60">
                        <c:v>61000</c:v>
                      </c:pt>
                      <c:pt idx="61">
                        <c:v>62000</c:v>
                      </c:pt>
                      <c:pt idx="62">
                        <c:v>63000</c:v>
                      </c:pt>
                      <c:pt idx="63">
                        <c:v>64000</c:v>
                      </c:pt>
                      <c:pt idx="64">
                        <c:v>65000</c:v>
                      </c:pt>
                      <c:pt idx="65">
                        <c:v>66000</c:v>
                      </c:pt>
                      <c:pt idx="66">
                        <c:v>67000</c:v>
                      </c:pt>
                      <c:pt idx="67">
                        <c:v>68000</c:v>
                      </c:pt>
                      <c:pt idx="68">
                        <c:v>69000</c:v>
                      </c:pt>
                      <c:pt idx="69">
                        <c:v>70000</c:v>
                      </c:pt>
                      <c:pt idx="70">
                        <c:v>71000</c:v>
                      </c:pt>
                      <c:pt idx="71">
                        <c:v>72000</c:v>
                      </c:pt>
                      <c:pt idx="72">
                        <c:v>73000</c:v>
                      </c:pt>
                      <c:pt idx="73">
                        <c:v>74000</c:v>
                      </c:pt>
                      <c:pt idx="74">
                        <c:v>75000</c:v>
                      </c:pt>
                      <c:pt idx="75">
                        <c:v>76000</c:v>
                      </c:pt>
                      <c:pt idx="76">
                        <c:v>77000</c:v>
                      </c:pt>
                      <c:pt idx="77">
                        <c:v>78000</c:v>
                      </c:pt>
                      <c:pt idx="78">
                        <c:v>79000</c:v>
                      </c:pt>
                      <c:pt idx="79">
                        <c:v>80000</c:v>
                      </c:pt>
                      <c:pt idx="80">
                        <c:v>81000</c:v>
                      </c:pt>
                      <c:pt idx="81">
                        <c:v>82000</c:v>
                      </c:pt>
                      <c:pt idx="82">
                        <c:v>83000</c:v>
                      </c:pt>
                      <c:pt idx="83">
                        <c:v>84000</c:v>
                      </c:pt>
                      <c:pt idx="84">
                        <c:v>85000</c:v>
                      </c:pt>
                      <c:pt idx="85">
                        <c:v>86000</c:v>
                      </c:pt>
                      <c:pt idx="86">
                        <c:v>87000</c:v>
                      </c:pt>
                      <c:pt idx="87">
                        <c:v>88000</c:v>
                      </c:pt>
                      <c:pt idx="88">
                        <c:v>89000</c:v>
                      </c:pt>
                      <c:pt idx="89">
                        <c:v>90000</c:v>
                      </c:pt>
                      <c:pt idx="90">
                        <c:v>91000</c:v>
                      </c:pt>
                      <c:pt idx="91">
                        <c:v>92000</c:v>
                      </c:pt>
                      <c:pt idx="92">
                        <c:v>93000</c:v>
                      </c:pt>
                      <c:pt idx="93">
                        <c:v>94000</c:v>
                      </c:pt>
                      <c:pt idx="94">
                        <c:v>95000</c:v>
                      </c:pt>
                      <c:pt idx="95">
                        <c:v>96000</c:v>
                      </c:pt>
                      <c:pt idx="96">
                        <c:v>97000</c:v>
                      </c:pt>
                      <c:pt idx="97">
                        <c:v>98000</c:v>
                      </c:pt>
                      <c:pt idx="98">
                        <c:v>99000</c:v>
                      </c:pt>
                      <c:pt idx="99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big!$B$5:$B$104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100"/>
                      <c:pt idx="0">
                        <c:v>704954</c:v>
                      </c:pt>
                      <c:pt idx="1">
                        <c:v>762244</c:v>
                      </c:pt>
                      <c:pt idx="2">
                        <c:v>815620</c:v>
                      </c:pt>
                      <c:pt idx="3">
                        <c:v>824584</c:v>
                      </c:pt>
                      <c:pt idx="4">
                        <c:v>941067</c:v>
                      </c:pt>
                      <c:pt idx="5">
                        <c:v>888441</c:v>
                      </c:pt>
                      <c:pt idx="6">
                        <c:v>900094</c:v>
                      </c:pt>
                      <c:pt idx="7">
                        <c:v>883759</c:v>
                      </c:pt>
                      <c:pt idx="8">
                        <c:v>892905</c:v>
                      </c:pt>
                      <c:pt idx="9">
                        <c:v>923685</c:v>
                      </c:pt>
                      <c:pt idx="10">
                        <c:v>957952</c:v>
                      </c:pt>
                      <c:pt idx="11">
                        <c:v>921117</c:v>
                      </c:pt>
                      <c:pt idx="12">
                        <c:v>977997</c:v>
                      </c:pt>
                      <c:pt idx="13">
                        <c:v>976895</c:v>
                      </c:pt>
                      <c:pt idx="14">
                        <c:v>955495</c:v>
                      </c:pt>
                      <c:pt idx="15">
                        <c:v>1016835</c:v>
                      </c:pt>
                      <c:pt idx="16">
                        <c:v>1036091</c:v>
                      </c:pt>
                      <c:pt idx="17">
                        <c:v>985473</c:v>
                      </c:pt>
                      <c:pt idx="18">
                        <c:v>987976</c:v>
                      </c:pt>
                      <c:pt idx="19">
                        <c:v>1028424</c:v>
                      </c:pt>
                      <c:pt idx="20">
                        <c:v>1061170</c:v>
                      </c:pt>
                      <c:pt idx="21">
                        <c:v>1044035</c:v>
                      </c:pt>
                      <c:pt idx="22">
                        <c:v>1035345</c:v>
                      </c:pt>
                      <c:pt idx="23">
                        <c:v>1077790</c:v>
                      </c:pt>
                      <c:pt idx="24">
                        <c:v>1049970</c:v>
                      </c:pt>
                      <c:pt idx="25">
                        <c:v>1038259</c:v>
                      </c:pt>
                      <c:pt idx="26">
                        <c:v>1070730</c:v>
                      </c:pt>
                      <c:pt idx="27">
                        <c:v>1069138</c:v>
                      </c:pt>
                      <c:pt idx="28">
                        <c:v>1053185</c:v>
                      </c:pt>
                      <c:pt idx="29">
                        <c:v>1082969</c:v>
                      </c:pt>
                      <c:pt idx="30">
                        <c:v>1085063</c:v>
                      </c:pt>
                      <c:pt idx="31">
                        <c:v>1082372</c:v>
                      </c:pt>
                      <c:pt idx="32">
                        <c:v>1082638</c:v>
                      </c:pt>
                      <c:pt idx="33">
                        <c:v>1139561</c:v>
                      </c:pt>
                      <c:pt idx="34">
                        <c:v>1076593</c:v>
                      </c:pt>
                      <c:pt idx="35">
                        <c:v>1104563</c:v>
                      </c:pt>
                      <c:pt idx="36">
                        <c:v>1227225</c:v>
                      </c:pt>
                      <c:pt idx="37">
                        <c:v>1150123</c:v>
                      </c:pt>
                      <c:pt idx="38">
                        <c:v>1133846</c:v>
                      </c:pt>
                      <c:pt idx="39">
                        <c:v>1176306</c:v>
                      </c:pt>
                      <c:pt idx="40">
                        <c:v>1167765</c:v>
                      </c:pt>
                      <c:pt idx="41">
                        <c:v>1185190</c:v>
                      </c:pt>
                      <c:pt idx="42">
                        <c:v>1179360</c:v>
                      </c:pt>
                      <c:pt idx="43">
                        <c:v>1138067</c:v>
                      </c:pt>
                      <c:pt idx="44">
                        <c:v>1208029</c:v>
                      </c:pt>
                      <c:pt idx="45">
                        <c:v>1198536</c:v>
                      </c:pt>
                      <c:pt idx="46">
                        <c:v>1145899</c:v>
                      </c:pt>
                      <c:pt idx="47">
                        <c:v>1168306</c:v>
                      </c:pt>
                      <c:pt idx="48">
                        <c:v>1154570</c:v>
                      </c:pt>
                      <c:pt idx="49">
                        <c:v>1157343</c:v>
                      </c:pt>
                      <c:pt idx="50">
                        <c:v>1155001</c:v>
                      </c:pt>
                      <c:pt idx="51">
                        <c:v>1132331</c:v>
                      </c:pt>
                      <c:pt idx="52">
                        <c:v>1230446</c:v>
                      </c:pt>
                      <c:pt idx="53">
                        <c:v>1235474</c:v>
                      </c:pt>
                      <c:pt idx="54">
                        <c:v>1174410</c:v>
                      </c:pt>
                      <c:pt idx="55">
                        <c:v>1163720</c:v>
                      </c:pt>
                      <c:pt idx="56">
                        <c:v>1192468</c:v>
                      </c:pt>
                      <c:pt idx="57">
                        <c:v>1250910</c:v>
                      </c:pt>
                      <c:pt idx="58">
                        <c:v>1173881</c:v>
                      </c:pt>
                      <c:pt idx="59">
                        <c:v>1149651</c:v>
                      </c:pt>
                      <c:pt idx="60">
                        <c:v>1236660</c:v>
                      </c:pt>
                      <c:pt idx="61">
                        <c:v>1248156</c:v>
                      </c:pt>
                      <c:pt idx="62">
                        <c:v>1244577</c:v>
                      </c:pt>
                      <c:pt idx="63">
                        <c:v>1246468</c:v>
                      </c:pt>
                      <c:pt idx="64">
                        <c:v>1241969</c:v>
                      </c:pt>
                      <c:pt idx="65">
                        <c:v>1158193</c:v>
                      </c:pt>
                      <c:pt idx="66">
                        <c:v>1194163</c:v>
                      </c:pt>
                      <c:pt idx="67">
                        <c:v>1179282</c:v>
                      </c:pt>
                      <c:pt idx="68">
                        <c:v>1157889</c:v>
                      </c:pt>
                      <c:pt idx="69">
                        <c:v>1208591</c:v>
                      </c:pt>
                      <c:pt idx="70">
                        <c:v>1198966</c:v>
                      </c:pt>
                      <c:pt idx="71">
                        <c:v>1230311</c:v>
                      </c:pt>
                      <c:pt idx="72">
                        <c:v>1188553</c:v>
                      </c:pt>
                      <c:pt idx="73">
                        <c:v>1221023</c:v>
                      </c:pt>
                      <c:pt idx="74">
                        <c:v>1335504</c:v>
                      </c:pt>
                      <c:pt idx="75">
                        <c:v>1267182</c:v>
                      </c:pt>
                      <c:pt idx="76">
                        <c:v>1246726</c:v>
                      </c:pt>
                      <c:pt idx="77">
                        <c:v>1221141</c:v>
                      </c:pt>
                      <c:pt idx="78">
                        <c:v>1276123</c:v>
                      </c:pt>
                      <c:pt idx="79">
                        <c:v>1281159</c:v>
                      </c:pt>
                      <c:pt idx="80">
                        <c:v>1284573</c:v>
                      </c:pt>
                      <c:pt idx="81">
                        <c:v>1310591</c:v>
                      </c:pt>
                      <c:pt idx="82">
                        <c:v>1236212</c:v>
                      </c:pt>
                      <c:pt idx="83">
                        <c:v>1217006</c:v>
                      </c:pt>
                      <c:pt idx="84">
                        <c:v>1293647</c:v>
                      </c:pt>
                      <c:pt idx="85">
                        <c:v>1232331</c:v>
                      </c:pt>
                      <c:pt idx="86">
                        <c:v>1226803</c:v>
                      </c:pt>
                      <c:pt idx="87">
                        <c:v>1232491</c:v>
                      </c:pt>
                      <c:pt idx="88">
                        <c:v>1233803</c:v>
                      </c:pt>
                      <c:pt idx="89">
                        <c:v>1223675</c:v>
                      </c:pt>
                      <c:pt idx="90">
                        <c:v>1294903</c:v>
                      </c:pt>
                      <c:pt idx="91">
                        <c:v>1245165</c:v>
                      </c:pt>
                      <c:pt idx="92">
                        <c:v>1363447</c:v>
                      </c:pt>
                      <c:pt idx="93">
                        <c:v>1308577</c:v>
                      </c:pt>
                      <c:pt idx="94">
                        <c:v>1351113</c:v>
                      </c:pt>
                      <c:pt idx="95">
                        <c:v>1277662</c:v>
                      </c:pt>
                      <c:pt idx="96">
                        <c:v>1294401</c:v>
                      </c:pt>
                      <c:pt idx="97">
                        <c:v>1351973</c:v>
                      </c:pt>
                      <c:pt idx="98">
                        <c:v>1482115</c:v>
                      </c:pt>
                      <c:pt idx="99">
                        <c:v>1288511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D09-4153-8BD1-3B8BFDF4D758}"/>
                  </c:ext>
                </c:extLst>
              </c15:ser>
            </c15:filteredLineSeries>
          </c:ext>
        </c:extLst>
      </c:lineChart>
      <c:catAx>
        <c:axId val="334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622496"/>
        <c:crosses val="autoZero"/>
        <c:auto val="1"/>
        <c:lblAlgn val="ctr"/>
        <c:lblOffset val="100"/>
        <c:noMultiLvlLbl val="0"/>
      </c:catAx>
      <c:valAx>
        <c:axId val="332622496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98878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$100,000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01E-4D5F-8CE5-DEADB9F82A03}"/>
              </c:ext>
            </c:extLst>
          </c:dPt>
          <c:cat>
            <c:strRef>
              <c:f>iteration!$B$1:$C$1</c:f>
              <c:strCache>
                <c:ptCount val="2"/>
                <c:pt idx="0">
                  <c:v>vector</c:v>
                </c:pt>
                <c:pt idx="1">
                  <c:v>list</c:v>
                </c:pt>
              </c:strCache>
            </c:strRef>
          </c:cat>
          <c:val>
            <c:numRef>
              <c:f>iteration!$B$4:$C$4</c:f>
              <c:numCache>
                <c:formatCode>_(* #,##0_);_(* \(#,##0\);_(* "-"_);_(@_)</c:formatCode>
                <c:ptCount val="2"/>
                <c:pt idx="0">
                  <c:v>746674</c:v>
                </c:pt>
                <c:pt idx="1">
                  <c:v>9788108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E-4D5F-8CE5-DEADB9F82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8328335"/>
        <c:axId val="702376015"/>
        <c:axId val="0"/>
      </c:bar3DChart>
      <c:catAx>
        <c:axId val="5483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376015"/>
        <c:crosses val="autoZero"/>
        <c:auto val="1"/>
        <c:lblAlgn val="ctr"/>
        <c:lblOffset val="100"/>
        <c:noMultiLvlLbl val="0"/>
      </c:catAx>
      <c:valAx>
        <c:axId val="7023760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2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B2-40FB-AB20-6A56158844C4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B2-40FB-AB20-6A56158844C4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B2-40FB-AB20-6A56158844C4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B2-40FB-AB20-6A5615884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$100,000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52-443A-98D7-3B989EBA9999}"/>
              </c:ext>
            </c:extLst>
          </c:dPt>
          <c:cat>
            <c:strRef>
              <c:f>iteration!$B$1:$C$1</c:f>
              <c:strCache>
                <c:ptCount val="2"/>
                <c:pt idx="0">
                  <c:v>vector</c:v>
                </c:pt>
                <c:pt idx="1">
                  <c:v>list</c:v>
                </c:pt>
              </c:strCache>
            </c:strRef>
          </c:cat>
          <c:val>
            <c:numRef>
              <c:f>iteration!$B$4:$C$4</c:f>
              <c:numCache>
                <c:formatCode>_(* #,##0_);_(* \(#,##0\);_(* "-"_);_(@_)</c:formatCode>
                <c:ptCount val="2"/>
                <c:pt idx="0">
                  <c:v>746674</c:v>
                </c:pt>
                <c:pt idx="1">
                  <c:v>9788108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2-443A-98D7-3B989EBA9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8328335"/>
        <c:axId val="702376015"/>
        <c:axId val="0"/>
      </c:bar3DChart>
      <c:catAx>
        <c:axId val="5483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376015"/>
        <c:crosses val="autoZero"/>
        <c:auto val="1"/>
        <c:lblAlgn val="ctr"/>
        <c:lblOffset val="100"/>
        <c:noMultiLvlLbl val="0"/>
      </c:catAx>
      <c:valAx>
        <c:axId val="7023760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2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DD6BB-6B24-42DF-B60E-96DAD514A529}" type="doc">
      <dgm:prSet loTypeId="urn:microsoft.com/office/officeart/2005/8/layout/vList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 altLang="ko-KR"/>
        </a:p>
      </dgm:t>
    </dgm:pt>
    <dgm:pt modelId="{15640608-532C-4865-B41E-01692265CD4C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&lt;algorithm&gt;</a:t>
          </a:r>
        </a:p>
      </dgm:t>
    </dgm:pt>
    <dgm:pt modelId="{B3939E6B-D76E-46C0-9F58-9505E029B98A}" type="parTrans" cxnId="{A5E8E2B1-ED56-4FFB-AF85-6B3788997817}">
      <dgm:prSet/>
      <dgm:spPr/>
      <dgm:t>
        <a:bodyPr/>
        <a:lstStyle/>
        <a:p>
          <a:endParaRPr lang="en-US" altLang="ko-KR"/>
        </a:p>
      </dgm:t>
    </dgm:pt>
    <dgm:pt modelId="{8BE30651-2722-464E-8980-A89DD8E74DA0}" type="sibTrans" cxnId="{A5E8E2B1-ED56-4FFB-AF85-6B3788997817}">
      <dgm:prSet/>
      <dgm:spPr/>
      <dgm:t>
        <a:bodyPr/>
        <a:lstStyle/>
        <a:p>
          <a:endParaRPr lang="en-US" altLang="ko-KR"/>
        </a:p>
      </dgm:t>
    </dgm:pt>
    <dgm:pt modelId="{61A76A64-8775-4FB5-8149-E7C39B7BFF7C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::find()</a:t>
          </a:r>
        </a:p>
      </dgm:t>
    </dgm:pt>
    <dgm:pt modelId="{9834BE7D-F970-4CB4-8561-F81C6AA84743}" type="parTrans" cxnId="{C0D22BFB-ED1D-453A-A86D-84310D48EFC5}">
      <dgm:prSet/>
      <dgm:spPr/>
      <dgm:t>
        <a:bodyPr/>
        <a:lstStyle/>
        <a:p>
          <a:endParaRPr lang="en-US" altLang="ko-KR"/>
        </a:p>
      </dgm:t>
    </dgm:pt>
    <dgm:pt modelId="{F3BD8C5F-197D-405C-BC0D-A50E38C0CEDA}" type="sibTrans" cxnId="{C0D22BFB-ED1D-453A-A86D-84310D48EFC5}">
      <dgm:prSet/>
      <dgm:spPr/>
      <dgm:t>
        <a:bodyPr/>
        <a:lstStyle/>
        <a:p>
          <a:endParaRPr lang="en-US" altLang="ko-KR"/>
        </a:p>
      </dgm:t>
    </dgm:pt>
    <dgm:pt modelId="{7F6E3B60-FEA3-4D47-8FFE-A922F0080253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</a:t>
          </a:r>
          <a:r>
            <a:rPr lang="en-US" altLang="ko-KR" dirty="0" err="1"/>
            <a:t>lower_bound</a:t>
          </a:r>
          <a:r>
            <a:rPr lang="en-US" altLang="ko-KR" dirty="0"/>
            <a:t>()</a:t>
          </a:r>
        </a:p>
      </dgm:t>
    </dgm:pt>
    <dgm:pt modelId="{451CE60F-A0EA-4B82-9D17-A3A6B181B4B9}" type="parTrans" cxnId="{137E2BC2-8629-4288-A3FF-8671FB669657}">
      <dgm:prSet/>
      <dgm:spPr/>
      <dgm:t>
        <a:bodyPr/>
        <a:lstStyle/>
        <a:p>
          <a:endParaRPr lang="en-US" altLang="ko-KR"/>
        </a:p>
      </dgm:t>
    </dgm:pt>
    <dgm:pt modelId="{32BD8766-1799-4BC2-8E9E-CC2B9EB62F5A}" type="sibTrans" cxnId="{137E2BC2-8629-4288-A3FF-8671FB669657}">
      <dgm:prSet/>
      <dgm:spPr/>
      <dgm:t>
        <a:bodyPr/>
        <a:lstStyle/>
        <a:p>
          <a:endParaRPr lang="en-US" altLang="ko-KR"/>
        </a:p>
      </dgm:t>
    </dgm:pt>
    <dgm:pt modelId="{23782CF3-E439-4479-8D78-770664A2587F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Analyses</a:t>
          </a:r>
        </a:p>
      </dgm:t>
    </dgm:pt>
    <dgm:pt modelId="{D799B189-3431-4599-AFEA-139A2EDD88B4}" type="parTrans" cxnId="{906909D6-7B0B-4693-A944-B8636C2B7C12}">
      <dgm:prSet/>
      <dgm:spPr/>
      <dgm:t>
        <a:bodyPr/>
        <a:lstStyle/>
        <a:p>
          <a:endParaRPr lang="en-US" altLang="ko-KR"/>
        </a:p>
      </dgm:t>
    </dgm:pt>
    <dgm:pt modelId="{6B8EBC14-88FB-4FAD-8A2B-2A34BD37A5B1}" type="sibTrans" cxnId="{906909D6-7B0B-4693-A944-B8636C2B7C12}">
      <dgm:prSet/>
      <dgm:spPr/>
      <dgm:t>
        <a:bodyPr/>
        <a:lstStyle/>
        <a:p>
          <a:endParaRPr lang="en-US" altLang="ko-KR"/>
        </a:p>
      </dgm:t>
    </dgm:pt>
    <dgm:pt modelId="{4EBBAF68-5969-47E4-A3EE-F4E33891E84C}">
      <dgm:prSet phldrT="[Text]"/>
      <dgm:spPr/>
      <dgm:t>
        <a:bodyPr/>
        <a:lstStyle/>
        <a:p>
          <a:r>
            <a:rPr lang="en-US" altLang="ko-KR" dirty="0"/>
            <a:t>Recognitions</a:t>
          </a:r>
        </a:p>
      </dgm:t>
    </dgm:pt>
    <dgm:pt modelId="{15AF3D7D-F9DD-449F-A830-6A245B710508}" type="parTrans" cxnId="{78BABE05-7997-4EDC-A0A5-425AC868D50A}">
      <dgm:prSet/>
      <dgm:spPr/>
      <dgm:t>
        <a:bodyPr/>
        <a:lstStyle/>
        <a:p>
          <a:endParaRPr lang="en-US" altLang="ko-KR"/>
        </a:p>
      </dgm:t>
    </dgm:pt>
    <dgm:pt modelId="{47DCC149-14F3-401D-BC03-76DA4CD9A97E}" type="sibTrans" cxnId="{78BABE05-7997-4EDC-A0A5-425AC868D50A}">
      <dgm:prSet/>
      <dgm:spPr/>
      <dgm:t>
        <a:bodyPr/>
        <a:lstStyle/>
        <a:p>
          <a:endParaRPr lang="en-US" altLang="ko-KR"/>
        </a:p>
      </dgm:t>
    </dgm:pt>
    <dgm:pt modelId="{B2625656-169D-4898-805D-AE0253ABF308}">
      <dgm:prSet phldrT="[Text]"/>
      <dgm:spPr/>
      <dgm:t>
        <a:bodyPr/>
        <a:lstStyle/>
        <a:p>
          <a:r>
            <a:rPr lang="en-US" altLang="ko-KR" dirty="0"/>
            <a:t>Tree-Maps</a:t>
          </a:r>
        </a:p>
      </dgm:t>
    </dgm:pt>
    <dgm:pt modelId="{4D3BB009-A1FA-4801-A6E1-74AF65E79A0C}" type="parTrans" cxnId="{B1DE7BBE-B231-43D3-80B0-D37FE190E499}">
      <dgm:prSet/>
      <dgm:spPr/>
      <dgm:t>
        <a:bodyPr/>
        <a:lstStyle/>
        <a:p>
          <a:endParaRPr lang="en-US" altLang="ko-KR"/>
        </a:p>
      </dgm:t>
    </dgm:pt>
    <dgm:pt modelId="{A44187B6-B8A6-4EFE-82EA-C86795AF1258}" type="sibTrans" cxnId="{B1DE7BBE-B231-43D3-80B0-D37FE190E499}">
      <dgm:prSet/>
      <dgm:spPr/>
      <dgm:t>
        <a:bodyPr/>
        <a:lstStyle/>
        <a:p>
          <a:endParaRPr lang="en-US" altLang="ko-KR"/>
        </a:p>
      </dgm:t>
    </dgm:pt>
    <dgm:pt modelId="{EE199B52-197C-43DF-916C-0647533570E0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Measurements</a:t>
          </a:r>
        </a:p>
      </dgm:t>
    </dgm:pt>
    <dgm:pt modelId="{9DF009BA-5597-49BD-97B1-E6E2BEB145DE}" type="parTrans" cxnId="{CB085016-B4DB-46CE-964C-E717B96E93BD}">
      <dgm:prSet/>
      <dgm:spPr/>
      <dgm:t>
        <a:bodyPr/>
        <a:lstStyle/>
        <a:p>
          <a:endParaRPr lang="en-US" altLang="ko-KR"/>
        </a:p>
      </dgm:t>
    </dgm:pt>
    <dgm:pt modelId="{CAD56BD3-BFF9-4BD4-89F7-A7EDED9C489D}" type="sibTrans" cxnId="{CB085016-B4DB-46CE-964C-E717B96E93BD}">
      <dgm:prSet/>
      <dgm:spPr/>
      <dgm:t>
        <a:bodyPr/>
        <a:lstStyle/>
        <a:p>
          <a:endParaRPr lang="en-US" altLang="ko-KR"/>
        </a:p>
      </dgm:t>
    </dgm:pt>
    <dgm:pt modelId="{C9A19E6F-B9CB-406F-A6D6-25C19A724D72}">
      <dgm:prSet phldrT="[Text]"/>
      <dgm:spPr/>
      <dgm:t>
        <a:bodyPr/>
        <a:lstStyle/>
        <a:p>
          <a:r>
            <a:rPr lang="en-US" altLang="ko-KR" dirty="0"/>
            <a:t>Tree Container vs. </a:t>
          </a:r>
          <a:r>
            <a:rPr lang="en-US" altLang="ko-KR" dirty="0" err="1"/>
            <a:t>lower_bound</a:t>
          </a:r>
          <a:r>
            <a:rPr lang="en-US" altLang="ko-KR" dirty="0"/>
            <a:t>()</a:t>
          </a:r>
        </a:p>
      </dgm:t>
    </dgm:pt>
    <dgm:pt modelId="{B78155E7-8C25-4CAA-821A-B857003E82FF}" type="parTrans" cxnId="{230F7C13-89BA-4CA6-B945-5A6C3D5D7B1A}">
      <dgm:prSet/>
      <dgm:spPr/>
      <dgm:t>
        <a:bodyPr/>
        <a:lstStyle/>
        <a:p>
          <a:endParaRPr lang="en-US" altLang="ko-KR"/>
        </a:p>
      </dgm:t>
    </dgm:pt>
    <dgm:pt modelId="{E59E280E-241F-4031-B31B-B6E6EFEB9877}" type="sibTrans" cxnId="{230F7C13-89BA-4CA6-B945-5A6C3D5D7B1A}">
      <dgm:prSet/>
      <dgm:spPr/>
      <dgm:t>
        <a:bodyPr/>
        <a:lstStyle/>
        <a:p>
          <a:endParaRPr lang="en-US" altLang="ko-KR"/>
        </a:p>
      </dgm:t>
    </dgm:pt>
    <dgm:pt modelId="{29AE4662-A903-40F9-B6CF-27D0CB80CFD3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</a:t>
          </a:r>
          <a:r>
            <a:rPr lang="en-US" altLang="ko-KR" dirty="0" err="1"/>
            <a:t>equal_range</a:t>
          </a:r>
          <a:r>
            <a:rPr lang="en-US" altLang="ko-KR" dirty="0"/>
            <a:t>()</a:t>
          </a:r>
        </a:p>
      </dgm:t>
    </dgm:pt>
    <dgm:pt modelId="{DB448347-6685-4832-ADB7-E84CE65CF546}" type="parTrans" cxnId="{6DEDED68-6AE5-4251-953E-F073EF5633BC}">
      <dgm:prSet/>
      <dgm:spPr/>
      <dgm:t>
        <a:bodyPr/>
        <a:lstStyle/>
        <a:p>
          <a:endParaRPr lang="en-US" altLang="ko-KR"/>
        </a:p>
      </dgm:t>
    </dgm:pt>
    <dgm:pt modelId="{636E4934-F334-40A6-807B-98423ADDD03E}" type="sibTrans" cxnId="{6DEDED68-6AE5-4251-953E-F073EF5633BC}">
      <dgm:prSet/>
      <dgm:spPr/>
      <dgm:t>
        <a:bodyPr/>
        <a:lstStyle/>
        <a:p>
          <a:endParaRPr lang="en-US" altLang="ko-KR"/>
        </a:p>
      </dgm:t>
    </dgm:pt>
    <dgm:pt modelId="{E52741E2-ECF2-4A95-8AA8-7639B0FD50E1}">
      <dgm:prSet phldrT="[Text]"/>
      <dgm:spPr/>
      <dgm:t>
        <a:bodyPr/>
        <a:lstStyle/>
        <a:p>
          <a:r>
            <a:rPr lang="en-US" altLang="ko-KR" dirty="0"/>
            <a:t>Hash-Maps</a:t>
          </a:r>
        </a:p>
      </dgm:t>
    </dgm:pt>
    <dgm:pt modelId="{497005C7-6BD0-4412-A4B2-080CE4109024}" type="parTrans" cxnId="{F1C192A9-0DFE-4020-BE93-A8344E229705}">
      <dgm:prSet/>
      <dgm:spPr/>
      <dgm:t>
        <a:bodyPr/>
        <a:lstStyle/>
        <a:p>
          <a:endParaRPr lang="en-US" altLang="ko-KR"/>
        </a:p>
      </dgm:t>
    </dgm:pt>
    <dgm:pt modelId="{BE5A4C84-E066-4CC6-B273-8A28B293F199}" type="sibTrans" cxnId="{F1C192A9-0DFE-4020-BE93-A8344E229705}">
      <dgm:prSet/>
      <dgm:spPr/>
      <dgm:t>
        <a:bodyPr/>
        <a:lstStyle/>
        <a:p>
          <a:endParaRPr lang="en-US" altLang="ko-KR"/>
        </a:p>
      </dgm:t>
    </dgm:pt>
    <dgm:pt modelId="{020D5BF0-9595-4BA3-AA58-D3C98D1006A9}">
      <dgm:prSet phldrT="[Text]"/>
      <dgm:spPr/>
      <dgm:t>
        <a:bodyPr/>
        <a:lstStyle/>
        <a:p>
          <a:r>
            <a:rPr lang="en-US" altLang="ko-KR" dirty="0"/>
            <a:t>Associative Containers</a:t>
          </a:r>
        </a:p>
      </dgm:t>
    </dgm:pt>
    <dgm:pt modelId="{E9864276-4AEF-4B51-93AF-496B1E3FE97A}" type="parTrans" cxnId="{BAA222ED-BD41-434D-9A4B-803EBA415AAE}">
      <dgm:prSet/>
      <dgm:spPr/>
      <dgm:t>
        <a:bodyPr/>
        <a:lstStyle/>
        <a:p>
          <a:endParaRPr lang="en-US" altLang="ko-KR"/>
        </a:p>
      </dgm:t>
    </dgm:pt>
    <dgm:pt modelId="{D071ECCC-0627-4E62-8163-07482CF248A9}" type="sibTrans" cxnId="{BAA222ED-BD41-434D-9A4B-803EBA415AAE}">
      <dgm:prSet/>
      <dgm:spPr/>
      <dgm:t>
        <a:bodyPr/>
        <a:lstStyle/>
        <a:p>
          <a:endParaRPr lang="en-US" altLang="ko-KR"/>
        </a:p>
      </dgm:t>
    </dgm:pt>
    <dgm:pt modelId="{5DBD448C-E489-436F-8E13-763EAC0EF190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::find() vs. Associative Containers</a:t>
          </a:r>
        </a:p>
      </dgm:t>
    </dgm:pt>
    <dgm:pt modelId="{017EE146-9609-4479-86EF-C24F4DDA4890}" type="parTrans" cxnId="{6EC4A6B5-650D-44C3-B5E5-679193229552}">
      <dgm:prSet/>
      <dgm:spPr/>
      <dgm:t>
        <a:bodyPr/>
        <a:lstStyle/>
        <a:p>
          <a:endParaRPr lang="en-US" altLang="ko-KR"/>
        </a:p>
      </dgm:t>
    </dgm:pt>
    <dgm:pt modelId="{46D65B7D-EA94-4BB8-B2EB-A876AF372786}" type="sibTrans" cxnId="{6EC4A6B5-650D-44C3-B5E5-679193229552}">
      <dgm:prSet/>
      <dgm:spPr/>
      <dgm:t>
        <a:bodyPr/>
        <a:lstStyle/>
        <a:p>
          <a:endParaRPr lang="en-US" altLang="ko-KR"/>
        </a:p>
      </dgm:t>
    </dgm:pt>
    <dgm:pt modelId="{C368A566-A9C0-4CB0-9F0D-ECE23D69FD7A}" type="pres">
      <dgm:prSet presAssocID="{9E7DD6BB-6B24-42DF-B60E-96DAD514A529}" presName="linear" presStyleCnt="0">
        <dgm:presLayoutVars>
          <dgm:dir/>
          <dgm:resizeHandles val="exact"/>
        </dgm:presLayoutVars>
      </dgm:prSet>
      <dgm:spPr/>
    </dgm:pt>
    <dgm:pt modelId="{0D0906FB-57CA-4F29-8CB8-DBF73093C71A}" type="pres">
      <dgm:prSet presAssocID="{15640608-532C-4865-B41E-01692265CD4C}" presName="comp" presStyleCnt="0"/>
      <dgm:spPr/>
    </dgm:pt>
    <dgm:pt modelId="{B127EF0F-EFC6-4A00-85A1-50CED570A29F}" type="pres">
      <dgm:prSet presAssocID="{15640608-532C-4865-B41E-01692265CD4C}" presName="box" presStyleLbl="node1" presStyleIdx="0" presStyleCnt="3"/>
      <dgm:spPr/>
    </dgm:pt>
    <dgm:pt modelId="{CA4A9298-FCF2-4795-A871-B50D0BAACB2D}" type="pres">
      <dgm:prSet presAssocID="{15640608-532C-4865-B41E-01692265CD4C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8E720D0-CEB1-4074-96D7-6D12B43FF979}" type="pres">
      <dgm:prSet presAssocID="{15640608-532C-4865-B41E-01692265CD4C}" presName="text" presStyleLbl="node1" presStyleIdx="0" presStyleCnt="3">
        <dgm:presLayoutVars>
          <dgm:bulletEnabled val="1"/>
        </dgm:presLayoutVars>
      </dgm:prSet>
      <dgm:spPr/>
    </dgm:pt>
    <dgm:pt modelId="{78FB847A-C363-475F-9184-42725D2FDD1E}" type="pres">
      <dgm:prSet presAssocID="{8BE30651-2722-464E-8980-A89DD8E74DA0}" presName="spacer" presStyleCnt="0"/>
      <dgm:spPr/>
    </dgm:pt>
    <dgm:pt modelId="{E17FF174-2F1A-4631-813D-62D29519AC05}" type="pres">
      <dgm:prSet presAssocID="{23782CF3-E439-4479-8D78-770664A2587F}" presName="comp" presStyleCnt="0"/>
      <dgm:spPr/>
    </dgm:pt>
    <dgm:pt modelId="{63B3F6F4-CB25-46B6-A681-22E2BAB960D1}" type="pres">
      <dgm:prSet presAssocID="{23782CF3-E439-4479-8D78-770664A2587F}" presName="box" presStyleLbl="node1" presStyleIdx="1" presStyleCnt="3"/>
      <dgm:spPr/>
    </dgm:pt>
    <dgm:pt modelId="{252FE8F2-0375-45D2-AF27-03B9D3E4857B}" type="pres">
      <dgm:prSet presAssocID="{23782CF3-E439-4479-8D78-770664A2587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6150E56-C392-40BA-80EF-714317217A46}" type="pres">
      <dgm:prSet presAssocID="{23782CF3-E439-4479-8D78-770664A2587F}" presName="text" presStyleLbl="node1" presStyleIdx="1" presStyleCnt="3">
        <dgm:presLayoutVars>
          <dgm:bulletEnabled val="1"/>
        </dgm:presLayoutVars>
      </dgm:prSet>
      <dgm:spPr/>
    </dgm:pt>
    <dgm:pt modelId="{7E5570D7-7743-4ECB-B77C-ED14E3EF2474}" type="pres">
      <dgm:prSet presAssocID="{6B8EBC14-88FB-4FAD-8A2B-2A34BD37A5B1}" presName="spacer" presStyleCnt="0"/>
      <dgm:spPr/>
    </dgm:pt>
    <dgm:pt modelId="{E3C1558A-68AB-4F07-B6A2-A5D57D0AC700}" type="pres">
      <dgm:prSet presAssocID="{EE199B52-197C-43DF-916C-0647533570E0}" presName="comp" presStyleCnt="0"/>
      <dgm:spPr/>
    </dgm:pt>
    <dgm:pt modelId="{0EA6D95D-5F69-49A5-803F-37BD97160C55}" type="pres">
      <dgm:prSet presAssocID="{EE199B52-197C-43DF-916C-0647533570E0}" presName="box" presStyleLbl="node1" presStyleIdx="2" presStyleCnt="3"/>
      <dgm:spPr/>
    </dgm:pt>
    <dgm:pt modelId="{7CCD6A24-E5F9-452E-9DE3-EFFA99879AED}" type="pres">
      <dgm:prSet presAssocID="{EE199B52-197C-43DF-916C-0647533570E0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E3F17694-43A6-4833-9698-4F9A05141D9D}" type="pres">
      <dgm:prSet presAssocID="{EE199B52-197C-43DF-916C-0647533570E0}" presName="text" presStyleLbl="node1" presStyleIdx="2" presStyleCnt="3">
        <dgm:presLayoutVars>
          <dgm:bulletEnabled val="1"/>
        </dgm:presLayoutVars>
      </dgm:prSet>
      <dgm:spPr/>
    </dgm:pt>
  </dgm:ptLst>
  <dgm:cxnLst>
    <dgm:cxn modelId="{60102B01-0A38-4021-B316-1A57683B2233}" type="presOf" srcId="{B2625656-169D-4898-805D-AE0253ABF308}" destId="{63B3F6F4-CB25-46B6-A681-22E2BAB960D1}" srcOrd="0" destOrd="2" presId="urn:microsoft.com/office/officeart/2005/8/layout/vList4"/>
    <dgm:cxn modelId="{4EF4A804-00B4-44DA-99C2-EAE226E08D54}" type="presOf" srcId="{4EBBAF68-5969-47E4-A3EE-F4E33891E84C}" destId="{63B3F6F4-CB25-46B6-A681-22E2BAB960D1}" srcOrd="0" destOrd="1" presId="urn:microsoft.com/office/officeart/2005/8/layout/vList4"/>
    <dgm:cxn modelId="{78BABE05-7997-4EDC-A0A5-425AC868D50A}" srcId="{23782CF3-E439-4479-8D78-770664A2587F}" destId="{4EBBAF68-5969-47E4-A3EE-F4E33891E84C}" srcOrd="0" destOrd="0" parTransId="{15AF3D7D-F9DD-449F-A830-6A245B710508}" sibTransId="{47DCC149-14F3-401D-BC03-76DA4CD9A97E}"/>
    <dgm:cxn modelId="{230F7C13-89BA-4CA6-B945-5A6C3D5D7B1A}" srcId="{EE199B52-197C-43DF-916C-0647533570E0}" destId="{C9A19E6F-B9CB-406F-A6D6-25C19A724D72}" srcOrd="1" destOrd="0" parTransId="{B78155E7-8C25-4CAA-821A-B857003E82FF}" sibTransId="{E59E280E-241F-4031-B31B-B6E6EFEB9877}"/>
    <dgm:cxn modelId="{06A58E14-716E-4B77-911B-FA278E9C21E0}" type="presOf" srcId="{23782CF3-E439-4479-8D78-770664A2587F}" destId="{86150E56-C392-40BA-80EF-714317217A46}" srcOrd="1" destOrd="0" presId="urn:microsoft.com/office/officeart/2005/8/layout/vList4"/>
    <dgm:cxn modelId="{CB085016-B4DB-46CE-964C-E717B96E93BD}" srcId="{9E7DD6BB-6B24-42DF-B60E-96DAD514A529}" destId="{EE199B52-197C-43DF-916C-0647533570E0}" srcOrd="2" destOrd="0" parTransId="{9DF009BA-5597-49BD-97B1-E6E2BEB145DE}" sibTransId="{CAD56BD3-BFF9-4BD4-89F7-A7EDED9C489D}"/>
    <dgm:cxn modelId="{7862B126-A5B0-4EAE-9C8C-41CB1B8B4F27}" type="presOf" srcId="{C9A19E6F-B9CB-406F-A6D6-25C19A724D72}" destId="{0EA6D95D-5F69-49A5-803F-37BD97160C55}" srcOrd="0" destOrd="2" presId="urn:microsoft.com/office/officeart/2005/8/layout/vList4"/>
    <dgm:cxn modelId="{FB63BE28-859A-46DC-AA8D-0AA2BB7E6254}" type="presOf" srcId="{7F6E3B60-FEA3-4D47-8FFE-A922F0080253}" destId="{B127EF0F-EFC6-4A00-85A1-50CED570A29F}" srcOrd="0" destOrd="2" presId="urn:microsoft.com/office/officeart/2005/8/layout/vList4"/>
    <dgm:cxn modelId="{FB1EBB32-E864-4A9E-B177-CC2471968988}" type="presOf" srcId="{61A76A64-8775-4FB5-8149-E7C39B7BFF7C}" destId="{F8E720D0-CEB1-4074-96D7-6D12B43FF979}" srcOrd="1" destOrd="1" presId="urn:microsoft.com/office/officeart/2005/8/layout/vList4"/>
    <dgm:cxn modelId="{0C3DFD33-05FE-4438-A027-1308AD3888EE}" type="presOf" srcId="{4EBBAF68-5969-47E4-A3EE-F4E33891E84C}" destId="{86150E56-C392-40BA-80EF-714317217A46}" srcOrd="1" destOrd="1" presId="urn:microsoft.com/office/officeart/2005/8/layout/vList4"/>
    <dgm:cxn modelId="{4FF9053B-20DA-48F6-9147-9608CF705C16}" type="presOf" srcId="{020D5BF0-9595-4BA3-AA58-D3C98D1006A9}" destId="{0EA6D95D-5F69-49A5-803F-37BD97160C55}" srcOrd="0" destOrd="3" presId="urn:microsoft.com/office/officeart/2005/8/layout/vList4"/>
    <dgm:cxn modelId="{C1D9CA41-5819-4BFF-9411-4407BBD2F47F}" type="presOf" srcId="{B2625656-169D-4898-805D-AE0253ABF308}" destId="{86150E56-C392-40BA-80EF-714317217A46}" srcOrd="1" destOrd="2" presId="urn:microsoft.com/office/officeart/2005/8/layout/vList4"/>
    <dgm:cxn modelId="{E4424267-3ADB-472F-A956-B67A8E306068}" type="presOf" srcId="{15640608-532C-4865-B41E-01692265CD4C}" destId="{B127EF0F-EFC6-4A00-85A1-50CED570A29F}" srcOrd="0" destOrd="0" presId="urn:microsoft.com/office/officeart/2005/8/layout/vList4"/>
    <dgm:cxn modelId="{457FD648-52DC-4047-B228-EC337A56646E}" type="presOf" srcId="{E52741E2-ECF2-4A95-8AA8-7639B0FD50E1}" destId="{86150E56-C392-40BA-80EF-714317217A46}" srcOrd="1" destOrd="3" presId="urn:microsoft.com/office/officeart/2005/8/layout/vList4"/>
    <dgm:cxn modelId="{6DEDED68-6AE5-4251-953E-F073EF5633BC}" srcId="{15640608-532C-4865-B41E-01692265CD4C}" destId="{29AE4662-A903-40F9-B6CF-27D0CB80CFD3}" srcOrd="2" destOrd="0" parTransId="{DB448347-6685-4832-ADB7-E84CE65CF546}" sibTransId="{636E4934-F334-40A6-807B-98423ADDD03E}"/>
    <dgm:cxn modelId="{75E7FD7F-8CAB-4B3F-9F83-5D90C958F3E6}" type="presOf" srcId="{020D5BF0-9595-4BA3-AA58-D3C98D1006A9}" destId="{E3F17694-43A6-4833-9698-4F9A05141D9D}" srcOrd="1" destOrd="3" presId="urn:microsoft.com/office/officeart/2005/8/layout/vList4"/>
    <dgm:cxn modelId="{4D9FEE94-2940-4D9F-A87E-612BC01C98D1}" type="presOf" srcId="{7F6E3B60-FEA3-4D47-8FFE-A922F0080253}" destId="{F8E720D0-CEB1-4074-96D7-6D12B43FF979}" srcOrd="1" destOrd="2" presId="urn:microsoft.com/office/officeart/2005/8/layout/vList4"/>
    <dgm:cxn modelId="{4AE3779B-09F5-4C1B-BB40-2586B39E66D5}" type="presOf" srcId="{C9A19E6F-B9CB-406F-A6D6-25C19A724D72}" destId="{E3F17694-43A6-4833-9698-4F9A05141D9D}" srcOrd="1" destOrd="2" presId="urn:microsoft.com/office/officeart/2005/8/layout/vList4"/>
    <dgm:cxn modelId="{7E993F9D-BE2A-484F-9E7A-4F81FD93A354}" type="presOf" srcId="{5DBD448C-E489-436F-8E13-763EAC0EF190}" destId="{E3F17694-43A6-4833-9698-4F9A05141D9D}" srcOrd="1" destOrd="1" presId="urn:microsoft.com/office/officeart/2005/8/layout/vList4"/>
    <dgm:cxn modelId="{DCA709A0-2411-4EA5-9984-2146E4B4AE94}" type="presOf" srcId="{23782CF3-E439-4479-8D78-770664A2587F}" destId="{63B3F6F4-CB25-46B6-A681-22E2BAB960D1}" srcOrd="0" destOrd="0" presId="urn:microsoft.com/office/officeart/2005/8/layout/vList4"/>
    <dgm:cxn modelId="{C763BDA6-BE65-4E87-A157-EE9A7150D47E}" type="presOf" srcId="{E52741E2-ECF2-4A95-8AA8-7639B0FD50E1}" destId="{63B3F6F4-CB25-46B6-A681-22E2BAB960D1}" srcOrd="0" destOrd="3" presId="urn:microsoft.com/office/officeart/2005/8/layout/vList4"/>
    <dgm:cxn modelId="{F1C192A9-0DFE-4020-BE93-A8344E229705}" srcId="{23782CF3-E439-4479-8D78-770664A2587F}" destId="{E52741E2-ECF2-4A95-8AA8-7639B0FD50E1}" srcOrd="2" destOrd="0" parTransId="{497005C7-6BD0-4412-A4B2-080CE4109024}" sibTransId="{BE5A4C84-E066-4CC6-B273-8A28B293F199}"/>
    <dgm:cxn modelId="{431709AA-8765-4CB1-A678-CF17D46511F8}" type="presOf" srcId="{9E7DD6BB-6B24-42DF-B60E-96DAD514A529}" destId="{C368A566-A9C0-4CB0-9F0D-ECE23D69FD7A}" srcOrd="0" destOrd="0" presId="urn:microsoft.com/office/officeart/2005/8/layout/vList4"/>
    <dgm:cxn modelId="{EEA5CBAA-2091-4FAE-9C63-4EDFE8A5A027}" type="presOf" srcId="{61A76A64-8775-4FB5-8149-E7C39B7BFF7C}" destId="{B127EF0F-EFC6-4A00-85A1-50CED570A29F}" srcOrd="0" destOrd="1" presId="urn:microsoft.com/office/officeart/2005/8/layout/vList4"/>
    <dgm:cxn modelId="{A5E8E2B1-ED56-4FFB-AF85-6B3788997817}" srcId="{9E7DD6BB-6B24-42DF-B60E-96DAD514A529}" destId="{15640608-532C-4865-B41E-01692265CD4C}" srcOrd="0" destOrd="0" parTransId="{B3939E6B-D76E-46C0-9F58-9505E029B98A}" sibTransId="{8BE30651-2722-464E-8980-A89DD8E74DA0}"/>
    <dgm:cxn modelId="{6EC4A6B5-650D-44C3-B5E5-679193229552}" srcId="{EE199B52-197C-43DF-916C-0647533570E0}" destId="{5DBD448C-E489-436F-8E13-763EAC0EF190}" srcOrd="0" destOrd="0" parTransId="{017EE146-9609-4479-86EF-C24F4DDA4890}" sibTransId="{46D65B7D-EA94-4BB8-B2EB-A876AF372786}"/>
    <dgm:cxn modelId="{B1DE7BBE-B231-43D3-80B0-D37FE190E499}" srcId="{23782CF3-E439-4479-8D78-770664A2587F}" destId="{B2625656-169D-4898-805D-AE0253ABF308}" srcOrd="1" destOrd="0" parTransId="{4D3BB009-A1FA-4801-A6E1-74AF65E79A0C}" sibTransId="{A44187B6-B8A6-4EFE-82EA-C86795AF1258}"/>
    <dgm:cxn modelId="{71B4D6BE-9C52-4318-906E-41AC6023E6E1}" type="presOf" srcId="{5DBD448C-E489-436F-8E13-763EAC0EF190}" destId="{0EA6D95D-5F69-49A5-803F-37BD97160C55}" srcOrd="0" destOrd="1" presId="urn:microsoft.com/office/officeart/2005/8/layout/vList4"/>
    <dgm:cxn modelId="{137E2BC2-8629-4288-A3FF-8671FB669657}" srcId="{15640608-532C-4865-B41E-01692265CD4C}" destId="{7F6E3B60-FEA3-4D47-8FFE-A922F0080253}" srcOrd="1" destOrd="0" parTransId="{451CE60F-A0EA-4B82-9D17-A3A6B181B4B9}" sibTransId="{32BD8766-1799-4BC2-8E9E-CC2B9EB62F5A}"/>
    <dgm:cxn modelId="{906909D6-7B0B-4693-A944-B8636C2B7C12}" srcId="{9E7DD6BB-6B24-42DF-B60E-96DAD514A529}" destId="{23782CF3-E439-4479-8D78-770664A2587F}" srcOrd="1" destOrd="0" parTransId="{D799B189-3431-4599-AFEA-139A2EDD88B4}" sibTransId="{6B8EBC14-88FB-4FAD-8A2B-2A34BD37A5B1}"/>
    <dgm:cxn modelId="{507015D7-AF5D-4EB8-A404-4CFE1E501F04}" type="presOf" srcId="{EE199B52-197C-43DF-916C-0647533570E0}" destId="{0EA6D95D-5F69-49A5-803F-37BD97160C55}" srcOrd="0" destOrd="0" presId="urn:microsoft.com/office/officeart/2005/8/layout/vList4"/>
    <dgm:cxn modelId="{09F1CCD9-07BD-408F-A7C1-DB2BF95457F2}" type="presOf" srcId="{29AE4662-A903-40F9-B6CF-27D0CB80CFD3}" destId="{F8E720D0-CEB1-4074-96D7-6D12B43FF979}" srcOrd="1" destOrd="3" presId="urn:microsoft.com/office/officeart/2005/8/layout/vList4"/>
    <dgm:cxn modelId="{F7E420DD-6553-4C11-9115-16F0D5B08D4D}" type="presOf" srcId="{EE199B52-197C-43DF-916C-0647533570E0}" destId="{E3F17694-43A6-4833-9698-4F9A05141D9D}" srcOrd="1" destOrd="0" presId="urn:microsoft.com/office/officeart/2005/8/layout/vList4"/>
    <dgm:cxn modelId="{2AC40AEB-CE58-41A8-81D2-6B0F39D253A7}" type="presOf" srcId="{15640608-532C-4865-B41E-01692265CD4C}" destId="{F8E720D0-CEB1-4074-96D7-6D12B43FF979}" srcOrd="1" destOrd="0" presId="urn:microsoft.com/office/officeart/2005/8/layout/vList4"/>
    <dgm:cxn modelId="{BAA222ED-BD41-434D-9A4B-803EBA415AAE}" srcId="{EE199B52-197C-43DF-916C-0647533570E0}" destId="{020D5BF0-9595-4BA3-AA58-D3C98D1006A9}" srcOrd="2" destOrd="0" parTransId="{E9864276-4AEF-4B51-93AF-496B1E3FE97A}" sibTransId="{D071ECCC-0627-4E62-8163-07482CF248A9}"/>
    <dgm:cxn modelId="{B82F4CF6-2688-40D8-8FA8-624DD4422E6C}" type="presOf" srcId="{29AE4662-A903-40F9-B6CF-27D0CB80CFD3}" destId="{B127EF0F-EFC6-4A00-85A1-50CED570A29F}" srcOrd="0" destOrd="3" presId="urn:microsoft.com/office/officeart/2005/8/layout/vList4"/>
    <dgm:cxn modelId="{C0D22BFB-ED1D-453A-A86D-84310D48EFC5}" srcId="{15640608-532C-4865-B41E-01692265CD4C}" destId="{61A76A64-8775-4FB5-8149-E7C39B7BFF7C}" srcOrd="0" destOrd="0" parTransId="{9834BE7D-F970-4CB4-8561-F81C6AA84743}" sibTransId="{F3BD8C5F-197D-405C-BC0D-A50E38C0CEDA}"/>
    <dgm:cxn modelId="{E57D4071-BA28-4842-BDBD-8646607CF477}" type="presParOf" srcId="{C368A566-A9C0-4CB0-9F0D-ECE23D69FD7A}" destId="{0D0906FB-57CA-4F29-8CB8-DBF73093C71A}" srcOrd="0" destOrd="0" presId="urn:microsoft.com/office/officeart/2005/8/layout/vList4"/>
    <dgm:cxn modelId="{14F6DEEA-8C45-4BEF-B3EF-1071ED5E27B1}" type="presParOf" srcId="{0D0906FB-57CA-4F29-8CB8-DBF73093C71A}" destId="{B127EF0F-EFC6-4A00-85A1-50CED570A29F}" srcOrd="0" destOrd="0" presId="urn:microsoft.com/office/officeart/2005/8/layout/vList4"/>
    <dgm:cxn modelId="{415E3C9A-A58F-4B1F-A825-97205E3B17B0}" type="presParOf" srcId="{0D0906FB-57CA-4F29-8CB8-DBF73093C71A}" destId="{CA4A9298-FCF2-4795-A871-B50D0BAACB2D}" srcOrd="1" destOrd="0" presId="urn:microsoft.com/office/officeart/2005/8/layout/vList4"/>
    <dgm:cxn modelId="{5410ECA5-251B-49F5-96D4-758E9FA9791D}" type="presParOf" srcId="{0D0906FB-57CA-4F29-8CB8-DBF73093C71A}" destId="{F8E720D0-CEB1-4074-96D7-6D12B43FF979}" srcOrd="2" destOrd="0" presId="urn:microsoft.com/office/officeart/2005/8/layout/vList4"/>
    <dgm:cxn modelId="{31A12935-C44C-4577-A5F7-777B27F7F542}" type="presParOf" srcId="{C368A566-A9C0-4CB0-9F0D-ECE23D69FD7A}" destId="{78FB847A-C363-475F-9184-42725D2FDD1E}" srcOrd="1" destOrd="0" presId="urn:microsoft.com/office/officeart/2005/8/layout/vList4"/>
    <dgm:cxn modelId="{529ACBF6-E488-4847-896C-2C3ADC6D0749}" type="presParOf" srcId="{C368A566-A9C0-4CB0-9F0D-ECE23D69FD7A}" destId="{E17FF174-2F1A-4631-813D-62D29519AC05}" srcOrd="2" destOrd="0" presId="urn:microsoft.com/office/officeart/2005/8/layout/vList4"/>
    <dgm:cxn modelId="{76D7ACF4-DCF7-4013-8CC9-41208803ACB9}" type="presParOf" srcId="{E17FF174-2F1A-4631-813D-62D29519AC05}" destId="{63B3F6F4-CB25-46B6-A681-22E2BAB960D1}" srcOrd="0" destOrd="0" presId="urn:microsoft.com/office/officeart/2005/8/layout/vList4"/>
    <dgm:cxn modelId="{D8AE5E2F-CA66-4EC0-8F1E-9CC9B00EFB0B}" type="presParOf" srcId="{E17FF174-2F1A-4631-813D-62D29519AC05}" destId="{252FE8F2-0375-45D2-AF27-03B9D3E4857B}" srcOrd="1" destOrd="0" presId="urn:microsoft.com/office/officeart/2005/8/layout/vList4"/>
    <dgm:cxn modelId="{87FFFA54-99DF-4CC6-B6A8-DEBAE46AB296}" type="presParOf" srcId="{E17FF174-2F1A-4631-813D-62D29519AC05}" destId="{86150E56-C392-40BA-80EF-714317217A46}" srcOrd="2" destOrd="0" presId="urn:microsoft.com/office/officeart/2005/8/layout/vList4"/>
    <dgm:cxn modelId="{DDFFF486-A678-4A17-BA79-52A0D1ED7758}" type="presParOf" srcId="{C368A566-A9C0-4CB0-9F0D-ECE23D69FD7A}" destId="{7E5570D7-7743-4ECB-B77C-ED14E3EF2474}" srcOrd="3" destOrd="0" presId="urn:microsoft.com/office/officeart/2005/8/layout/vList4"/>
    <dgm:cxn modelId="{3E45384C-5C4B-4826-BA5D-B1A65231E58C}" type="presParOf" srcId="{C368A566-A9C0-4CB0-9F0D-ECE23D69FD7A}" destId="{E3C1558A-68AB-4F07-B6A2-A5D57D0AC700}" srcOrd="4" destOrd="0" presId="urn:microsoft.com/office/officeart/2005/8/layout/vList4"/>
    <dgm:cxn modelId="{487CEA28-327F-45D0-A667-6197FCCD0099}" type="presParOf" srcId="{E3C1558A-68AB-4F07-B6A2-A5D57D0AC700}" destId="{0EA6D95D-5F69-49A5-803F-37BD97160C55}" srcOrd="0" destOrd="0" presId="urn:microsoft.com/office/officeart/2005/8/layout/vList4"/>
    <dgm:cxn modelId="{8230BE30-A86B-42CA-8F3E-1DAB27E20DA4}" type="presParOf" srcId="{E3C1558A-68AB-4F07-B6A2-A5D57D0AC700}" destId="{7CCD6A24-E5F9-452E-9DE3-EFFA99879AED}" srcOrd="1" destOrd="0" presId="urn:microsoft.com/office/officeart/2005/8/layout/vList4"/>
    <dgm:cxn modelId="{9DABEE9F-C0D0-4CF6-9815-DE735B2DDF6D}" type="presParOf" srcId="{E3C1558A-68AB-4F07-B6A2-A5D57D0AC700}" destId="{E3F17694-43A6-4833-9698-4F9A05141D9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7EF0F-EFC6-4A00-85A1-50CED570A29F}">
      <dsp:nvSpPr>
        <dsp:cNvPr id="0" name=""/>
        <dsp:cNvSpPr/>
      </dsp:nvSpPr>
      <dsp:spPr>
        <a:xfrm>
          <a:off x="0" y="0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&lt;algorithm&gt;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::find()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</a:t>
          </a:r>
          <a:r>
            <a:rPr lang="en-US" altLang="ko-KR" sz="1400" kern="1200" dirty="0" err="1"/>
            <a:t>lower_bound</a:t>
          </a:r>
          <a:r>
            <a:rPr lang="en-US" altLang="ko-KR" sz="1400" kern="1200" dirty="0"/>
            <a:t>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</a:t>
          </a:r>
          <a:r>
            <a:rPr lang="en-US" altLang="ko-KR" sz="1400" kern="1200" dirty="0" err="1"/>
            <a:t>equal_range</a:t>
          </a:r>
          <a:r>
            <a:rPr lang="en-US" altLang="ko-KR" sz="1400" kern="1200" dirty="0"/>
            <a:t>()</a:t>
          </a:r>
        </a:p>
      </dsp:txBody>
      <dsp:txXfrm>
        <a:off x="1467504" y="0"/>
        <a:ext cx="5331757" cy="1076523"/>
      </dsp:txXfrm>
    </dsp:sp>
    <dsp:sp modelId="{CA4A9298-FCF2-4795-A871-B50D0BAACB2D}">
      <dsp:nvSpPr>
        <dsp:cNvPr id="0" name=""/>
        <dsp:cNvSpPr/>
      </dsp:nvSpPr>
      <dsp:spPr>
        <a:xfrm>
          <a:off x="107652" y="107652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B3F6F4-CB25-46B6-A681-22E2BAB960D1}">
      <dsp:nvSpPr>
        <dsp:cNvPr id="0" name=""/>
        <dsp:cNvSpPr/>
      </dsp:nvSpPr>
      <dsp:spPr>
        <a:xfrm>
          <a:off x="0" y="1184175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Recognitions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Tree-Maps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Hash-Maps</a:t>
          </a:r>
        </a:p>
      </dsp:txBody>
      <dsp:txXfrm>
        <a:off x="1467504" y="1184175"/>
        <a:ext cx="5331757" cy="1076523"/>
      </dsp:txXfrm>
    </dsp:sp>
    <dsp:sp modelId="{252FE8F2-0375-45D2-AF27-03B9D3E4857B}">
      <dsp:nvSpPr>
        <dsp:cNvPr id="0" name=""/>
        <dsp:cNvSpPr/>
      </dsp:nvSpPr>
      <dsp:spPr>
        <a:xfrm>
          <a:off x="107652" y="1291828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A6D95D-5F69-49A5-803F-37BD97160C55}">
      <dsp:nvSpPr>
        <dsp:cNvPr id="0" name=""/>
        <dsp:cNvSpPr/>
      </dsp:nvSpPr>
      <dsp:spPr>
        <a:xfrm>
          <a:off x="0" y="2368351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::find() vs. Associative Containers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Tree Container vs. </a:t>
          </a:r>
          <a:r>
            <a:rPr lang="en-US" altLang="ko-KR" sz="1400" kern="1200" dirty="0" err="1"/>
            <a:t>lower_bound</a:t>
          </a:r>
          <a:r>
            <a:rPr lang="en-US" altLang="ko-KR" sz="1400" kern="1200" dirty="0"/>
            <a:t>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Associative Containers</a:t>
          </a:r>
        </a:p>
      </dsp:txBody>
      <dsp:txXfrm>
        <a:off x="1467504" y="2368351"/>
        <a:ext cx="5331757" cy="1076523"/>
      </dsp:txXfrm>
    </dsp:sp>
    <dsp:sp modelId="{7CCD6A24-E5F9-452E-9DE3-EFFA99879AED}">
      <dsp:nvSpPr>
        <dsp:cNvPr id="0" name=""/>
        <dsp:cNvSpPr/>
      </dsp:nvSpPr>
      <dsp:spPr>
        <a:xfrm>
          <a:off x="107652" y="2476003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24.3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5360 0,'0'-24'125,"0"-22"-125,0-24 16,0 23-16,0-23 15,-23-23-15,-1 47 16,24-24-16,-23 0 16,0-47-16,0 47 15,23 47-15,0-47 16,0 24-16,0 22 15,0-22 1,0 22 0,-24 24-16,24-23 15,0 0-15,0-1 16,0 1-16,0 0 31,0 0-31,0-1 16,0-22-1,0 22 1,0 1-16,0 0 31,0-1-31,0-22 32,0 23-1,0-1-31,0-22 31,0 22-15,0 1-16,0-24 31,0 24 0,0 0-15,0-1-1,0 1 1,0 0 0,0-24-1,0 24 17,0 0-17,0-1 1,0 1-1,0 0-15,0-24 32,0 24-17,0-24-15,0 1 16,0 22 0,0 1-1,0 0 1,0-1-1,0 1-15,0-23 16,0 22 0,0 1-1,0 0-15,0-1 16,0-22 0,0 22-16,0 1 15,0-23 1,0 22-1,0 1-15,0 0 0,0-1 16,0 1 0,0 0-16,24-24 15,-24 0 1,0 1 0,0 23-1,0-1-15,0-22 16,23 46-16,-23-47 15,0 24 1,0-1 0,0-22-16,0 23 15,0-24 1,0 24 0,0-1-1,0 1-15,0 0 16,0-1-1,0 1-15,0 0 16,0 0-16,0-1 16,0 1-16,23-24 15,-23 1 1,23 22 0,-23 1-16,0 0 15,0-1 1,0 1-16,0 0 15,0 0 1,0-1 0,0 1-1,0 0-15,0-1 16,0 1 0,0-24-16,0 24 15,0-23 1,0 22-1,0 1 1,0 0-16,0-1 16,0 1-1,0-24-15,0 24 16,0 0-16,0 0 16,0-24-1,0 24-15,0-24 16,0 24-1,0-24-15,0 24 16,0-1 0,0 1-16,0 0 0,0-24 15,0 24 1,0 0-16,0-1 16,0-22-16,0 22 15,0 1 1,0 0-16,0-24 15,0 24 1,0 0-16,0-1 16,0-22-16,0 22 15,0-22-15,0 23 16,0-1 0,-23-22-1,23 22 1,0 1-16,0-24 15,0 24-15,0 0 16,0-24 0,0 24-16,0-24 15,0 24 1,-23-24-16,23 24 16,0 0-1,0-1 1,-23 1-16,23 0 31,0 0-15,0-1-1,0 1 1,0-24 0,-24 24-1,24 0 1,0-1-16,0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45.7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 0,'23'-24'109,"24"1"-93,23 23-16,46 0 15,-46-23-15,117 23 16,-24 0-16,-70 0 16,0 0-16,1 0 15,-25 0-15,1 0 16,-23 0-16,0 0 15,-1 0-15,1 0 16,-24 0-16,47 0 16,-23 0-16,-1 0 15,24 0-15,-23 0 16,-1 0-16,-22 0 16,22 0-16,-22 0 15,-1 0 1,0 0-1,0 0-15,1 0 16,-1 0 0,0 23-16,47-23 15,-23 0-15,23 0 16,0 0 0,69 0-16,-92 0 15,46 0-15,-46 0 16,0 0-16,-1 0 15,1 23-15,-24-23 16,24 0 0,-24 24-16,0-24 15,1 0-15,22 0 16,-23 0-16,1 0 16,22 0-16,1 0 15,0 23-15,-1-23 16,24 0-16,23 23 15,1-23-15,-25 0 16,25 0-16,-24 0 16,-24 0-16,1 0 15,-24 0-15,0 0 16,1 0 0,-1 0-16,0 0 15,1 0 1,22 0-16,1 0 15,23 0-15,-47 0 16,0 0 0,47 0-16,-23 0 15,-24 0-15,24 0 16,-1 0-16,24 0 16,0 0-16,-23 0 15,46 0-15,-23 0 16,-47 0-16,47 0 15,-47 0-15,1 0 16,22 0-16,1 0 16,-24 0-1,47 0-15,-23 0 16,46 0-16,-46 0 16,69 0-16,-69 0 15,46 0-15,0 0 16,-23 0-16,46 0 15,-46 0-15,-23 0 16,23 0-16,23 0 16,-46 0-16,23 0 15,-24 0-15,1 0 16,-1 0-16,24 0 16,-46 0-16,22 0 15,1 0-15,-1 0 16,-22 0-1,22 0-15,1 0 16,23 0-16,-24 0 16,1 0-16,23 0 15,-23 0-15,-1 0 16,-22 0-16,-1 0 16,0 0-16,0 0 109,24 0-109,23 0 16,0 0-16,46 0 15,-22 0-15,-1 0 16,-23 0-16,-47 0 15,24 0 1,-24 0 78,24 0-79,-24 0 1,47 0-16,-47 0 16,47 0-16,0 0 15,-24 0-15,1 0 16,-24 0-16,1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50.2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0,'24'0'78,"-1"0"-78,70 0 15,-23 0-15,0 0 16,93 0-16,-23 0 16,0 0-16,0 0 15,23 0-15,23 0 16,-46 0-16,0 0 16,0 0-16,-24 0 15,-46 0-15,0 0 16,0 0-16,0 0 15,-24 0-15,24 0 16,-23 0-16,-1 0 16,-22 0-1,22 0 1,-22 0 0,-1 0-1,24 0-15,-1 0 16,24 0-16,23 0 15,47 0-15,-47 0 16,1 0-16,-1 0 16,0 0-16,0 0 15,-23 0-15,23 0 16,-23 0-16,0 0 16,-23 0-16,-1 0 15,-22 0-15,46 0 16,-24 0-16,1 0 15,46 0-15,-46 0 16,22 0-16,-22 0 16,0 0-16,-24 0 15,24 0-15,-1 0 16,-22 0-16,-1 0 16,0 0-16,0 0 15,24 0-15,23 0 16,-23 0-16,-1 0 15,1 0-15,46 0 16,-23 0-16,0 0 16,-24 0-16,71 0 15,-47 0-15,46 0 16,-46 0 0,23 0-16,1 0 15,-1 0-15,0 0 16,47 0-16,-70 0 15,46 0-15,-69 0 16,69 0-16,-46 0 16,47 0-16,-24 0 15,-23 0-15,-23 0 16,-1-24-16,1 24 16,-47-23 109,23 23-125,0 0 15,1 0-15,22 0 16,-22 0-1,-1 0 220,47 0-235,-47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52.6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0,'46'0'78,"94"0"-78,-24 0 16,24 0-16,23 0 16,-23 0-16,93 0 15,-46 0-15,-71 0 16,71 23-1,-24-23-15,0 0 16,-47 23-16,117-23 16,-70 0-1,-93 0-15,0 0 16,24 0-16,-25 0 16,25 0-16,-24 0 15,23 0-15,23 0 16,-23 0-16,1 0 15,22 24-15,-46-24 16,47 0-16,22 0 16,-45 0-16,22 23 15,-46-23-15,0 0 16,23 0-16,-23 23 16,93-23-16,-116 24 15,69-24-15,-69 0 16,69 23-16,-69-23 15,46 0-15,0 0 16,24 0-16,-70 0 16,-1 0-16,1 0 15,-24 0-15,24 0 16,-1 0 0,1 0-16,0 0 15,-24 0-15,47 0 16,-24 0-16,-22 0 15,22 0-15,1 0 16,-1 0-16,-22 0 16,22 0-16,-22 0 15,22 0-15,1 0 16,0 0-16,46 0 16,-23 0-16,0 0 15,-1 0-15,1 0 16,0 0-16,-23 0 15,23 0-15,-47 0 16,24 0-16,-24 0 16,0 0-16,1 0 15,-1 0-15,23 0 16,24 0-16,0 0 16,-46 0-16,46 0 15,-24 0-15,1 0 16,23 0-16,-47 0 15,47 0-15,-47 0 16,0 0-16,1 0 16,-1 0 62,0 0-63,1 0-15,22 0 16,1 0-16,-1 0 16,-22 0-16,-1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23:13.69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61 0,'23'23'93,"0"-23"-61,24 0-17,-47-23 1,23 23-16,0 0 15,1 0 1,22 0-16,1 0 16,-24 0-16,0 0 15,24 0-15,0 0 16,-24 0-16,24 0 16,-24 0-16,0 0 15,0 0-15,1 0 16,-1 0 78,24-24-94,-24 24 15,24 0-15,-1 0 16,47 0-16,-46 0 15,0 0-15,23 0 16,-47 0 0,0 0-16,24 0 15,-24 0 79,0 0-78,1 0-16,46 0 15,-47 0 1,23 0-16,-22 0 16,-1-23-16,24 23 15,-1 0-15,1 0 16,-24 0-16,0 0 15,1 0-15,-1 0 141,24 0-125,-1 0-1,24 0-15,0 0 16,-23 0-16,-24 0 16,24 0-16,23 0 15,-47 0-15,0 0 16,0 0 78,1 0-94,-1 0 15,0 0 1,24 0-1,-24 0 1,1 0-16,45 23 16,-22-23-1,0 0 1,-24 0-16,0 0 0,1 0 78,-1 0-62,0 0-1,24 0 1,-24 0 0,0 0-1,1 0-15,-1 0 16,0 0-1,1 0-15,-1 0 79,0 0-79,24 0 15,-24 0-15,0 0 16,24 0-16,-24 0 15,1 0 1,-1 0 47,24 0-63,-24 0 15,0 0 1,0 0 46,1 0-46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48.4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0,'23'0'125,"47"0"-125,46 0 15,-46 0-15,70 23 16,23-23-16,-46 23 16,69-23-16,-46 24 15,-24-24 1,48 0-16,-48 0 16,70 0-16,-22 0 15,-48 23-15,1-23 16,-24 0-16,0 0 15,-46 0-15,-1 0 16,24 0-16,23 23 16,-23-23-16,-23 0 15,-24 0-15,47 0 16,-23 0-16,23 0 16,-24 0-16,1 0 15,-1 0-15,48 0 16,-24 0-16,-47 0 15,23 0-15,24 0 16,47 0-16,-71 0 16,48 0-16,-48 0 15,24 0-15,-23 0 16,-24 0-16,0 0 16,1 0-16,-1 0 31,0 0-16,24 0 1,0 0-16,-1 0 16,47 0-16,-23 0 15,23 0-15,-23 0 16,-23 0-16,0 0 16,-1 0-16,-23 0 15,47 0-15,-23 0 16,-24 0-16,24 0 15,-24 0-15,47 0 16,-47 0-16,1 0 16,-1 0-16,47 0 15,-47 0-15,1 0 16,-1 0 0,0 0-16,0 0 15,24 0-15,-24 0 16,24 0-16,0 0 15,-1 0-15,-23 0 16,24 0-16,0 0 16,-24 0-16,0 0 15,1 0-15,22 0 16,-23 0 0,1 0-16,22 0 15,24 24-15,-23-24 16,0 0-16,-1 0 15,1 0-15,-24 0 16,24 0-16,-24 0 16,24 0-16,-24 0 15,23 0-15,1 0 16,23 0-16,-23 0 16,-1 0-16,47 0 15,-23 0-15,0 0 16,0 0-16,-47 0 15,24 0-15,23 0 16,-23 0-16,-1 0 16,-23 0-1,24 0 1,0 0-16,-24 0 16,24 0-16,22 0 15,-45 0-15,46 0 16,0 0-16,-24 0 15,24 0-15,-23 0 16,23 0 0,23 0-16,-47 0 15,1 0-15,0 0 16,23 0-16,-24 0 16,47 0-16,-46 0 15,0 0-15,-1 0 16,1 0-16,-24 0 15,47 0-15,-47 0 16,47 0-16,-23 0 16,23 0-16,-24 0 15,1 0-15,0 0 16,-1 0-16,1 0 16,-24 0-16,24 0 15,-24 0-15,24 0 16,-24 0-16,23 0 15,24 0-15,0 0 16,0 0-16,0 0 16,0 0-16,0 0 15,0 0-15,-24 0 16,1 0-16,23 0 16,-23 0-16,-24 0 15,23 0-15,1 0 16,23 0-1,0 0-15,-23 0 16,-1 0-16,1 0 16,69 0-16,-69 0 15,23 0-15,0 0 16,-24 0-16,1 0 16,23 0-16,-47 0 15,0 0 48,24 0-48,23 0 1,0 0-16,0 0 16,0 0-16,23 0 15,-47 0-15,24 0 16,-23 0-16,-24 0 15,1 0-15,22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0.4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0,'47'0'78,"22"0"-78,1 0 15,47 24-15,186-1 16,-163-23 0,23 0-16,0 0 15,23 0-15,-69 0 16,46 0-16,-47 0 15,-22 0-15,69 0 16,-93 0-16,-47 0 16,70 0-16,-46 0 15,-24 0-15,0 0 16,24 0-16,23 0 16,-23 0-1,22 0-15,-22 0 16,0 0-16,-1 0 0,1 0 15,23 0 1,-24 0-16,1 0 16,0 0-16,-1 0 15,-23 0-15,47 0 16,-46 0-16,22 0 16,-22 0-16,22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2.2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68 0,'47'0'94,"69"0"-94,71 0 16,-71 0-16,140 0 15,-92 0-15,45 0 16,-22-23-16,-1 23 16,-23 0-16,0 0 15,-93 0-15,70 0 16,-70 0-16,47 0 15,-48 0 1,-22 0-16,23 0 16,0 0-16,-24 0 15,-22 0-15,46 0 16,0 0-16,-1 0 16,1 0-16,0 0 15,0 0-15,0 0 16,0 0-16,0-24 15,-47 24-15,1 0 16,-1 0-16,23 0 16,-22 0-1,-1 0-15,0 0 16,24 0 0,-24 0-16,1 0 15,22 0-15,-23 0 16,1 0-16,22 0 15,-22 0-15,22 0 16,-22 0-16,22 0 16,24 0-1,-47 0-15,1 0 16,-1 0 0,0 0 77,1 0-93,22 0 16,1 0-16,23 0 16,23 0-16,-46 0 15,-1 0-15,47 0 16,-69 0-16,22 0 15,-22 0-15,-1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5.12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34 0,'93'-23'47,"-23"23"-47,0 0 16,46 0-16,1 0 15,23 0-15,69 0 16,-46 0-16,1 0 16,-25 0-16,24 0 15,-23 0-15,-47 0 16,-23 0-16,0 0 16,0 0-16,-23 0 15,-1 0-15,24 23 16,0-23-1,-46 0-15,22 0 16,47 0-16,-23 0 16,-46 0-16,45 0 15,-22 0-15,93 0 16,-24 0 0,-46 0-1,-23 0-15,0 0 16,-24 0-16,47 0 15,-47 0-15,24 0 16,23 0-16,-1 0 16,-22 0-16,-24 0 15,24 0-15,-24 0 16,1 0-16,-1 0 16,0 0-16,1 0 15,22 0 1,-23 0-16,71 0 15,-48 0-15,71 0 16,-47 0-16,23 0 16,-47 0-16,71 0 15,-47 0 1,0 0-16,0 0 0,0 0 16,-47 0-1,24 0-15,-1 0 16,1 0-16,-24 0 15,24 0-15,-1 0 16,-22 0-16,22 0 16,1 0-16,23 0 15,-47 0-15,0 0 16,1 23 0,-1-23-1,0 0 1,24 0-16,-1 24 15,-22-24-15,22 0 16,1 0-16,23 0 16,-24 0-16,1 0 15,0 0-15,-1 0 16,-22 0-16,22 0 16,-23 0-16,1 0 15,-1 0-15,0 0 16,24 0-16,-24 0 15,1 0-15,22 0 16,-23 0-16,24 0 16,23 0-1,-23 0-15,-1 0 16,1 0-16,-24 0 16,0 0-16,1 0 515,-1 0-499,0 0-16,1 0 15,-1 0 1,0 0 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2:40.7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0,'24'0'110,"22"0"-110,1 0 15,46 0-15,-46 0 16,23 0-16,23 24 15,0-24-15,-23 0 16,70 0-16,-24 0 16,-23 0-16,-23 0 15,24 0-15,-24 0 16,-1 0-16,-22 0 16,0 0-16,-24 0 15,24 0-15,-24 0 16,23 0-16,-22 0 15,-1 0-15,0 0 16,24 0-16,0 0 16,-1 0-16,24 0 15,23 0-15,-23 0 16,47 0 0,-71 0-16,1 0 15,23 0-15,0 0 16,0 0-16,-24 0 15,24 0-15,-47 0 16,47 0-16,-46 0 16,-1 0-16,47 0 15,0 23-15,23-23 16,-46 0-16,46 0 16,-23 0-16,23 0 15,-23 0-15,0 0 16,-24 0-16,1 0 15,23 0-15,-24 0 16,24 0-16,-23 0 16,23 0-16,-47 0 15,24 0-15,-24 0 16,0 0 125,1 0-141,116 23 15,-24-23-15,47 0 16,47 0-16,-94 0 15,71 0-15,-24 0 16,-70 0-16,24 24 16,-47-24-16,-24 0 15,-23 0-15,1 0 16,-1 0-16,24 0 94,46 0-79,0 0-15,24 0 16,22 0 0,1 0-16,0 0 15,23 0-15,-23 0 0,0 0 16,-47 0-1,0 0-15,-23 0 16,-23 0-16,-1 0 16,1 0-16,0 0 15,23 0-15,-47 0 16,0 0-16,24 0 16,-1 0-16,1 0 15,23 0-15,-47 0 16,24 0-16,23 0 15,23 0-15,-47 0 16,24 0-16,-23 0 16,0 0-16,-1 0 15,-23 0-15,1 0 16,-1 0 0,0 0-16,1 0 15,-1 0-15,0 0 16,1 0-16,69 0 15,-23 0-15,0 0 16,23 0-16,-23 0 16,-24 0-1,1 0-15,0 0 16,-24 0-16,23 0 16,24 0-16,-23 0 15,23 0 1,-47 0-16,24 0 15,-1 0-15,24 0 16,-46 0-16,-1 0 16,24 0-16,-24 0 15,23 0-15,24 0 16,0 0-16,0 0 16,0 0-16,23 0 15,-23 0-15,0 0 16,-23 0-16,23 0 15,-24 0-15,-22 0 16,22 0-16,-23 0 16,1 0-1,-1 0-15,24 0 16,-24 0-16,24 0 16,-1 0-16,-23 0 15,24 0-15,-24 0 16,24 0-16,-24 0 15,1 0 1,-1 0-16,0 0 16,0 0-1,1 0-15,-1 0 16,47 0-16,-47 0 16,24 0-16,23 0 15,-24 0-15,-22 0 16,46 0-16,0 0 15,-24 0-15,1 0 16,-1 0 0,1 0-16,0 0 15,-1 0 1,24 0-16,-47 0 16,24 0-16,23 0 15,-23 0-15,-1 0 16,1 0-16,-1 0 15,1 0-15,-24 0 16,24 0-16,-24 0 16,0 0-16,1 0 15,-1 0 110,0 0-125,1 0 16,22 0-16,-22 0 16,45 0-16,-22 0 15,-24 0-15,1 0 16,-1 0-16,24 0 156,-1 0-156,24 0 16,-47 0-1,24 0 1,-24 0 78,24 0-94,-24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34.606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2097 0 0,'0'24'93,"-23"-24"-61,-1 0-17,-22 0-15,23 0 16,-24 23-16,0-23 15,1 23-15,22-23 16,-22 0-16,-1 24 16,24 22-16,0-46 15,-1 0 1,-22 23 15,22-23-15,1 24-1,0-24-15,-47 23 16,47-23-16,-24 0 16,24 23-16,-1-23 15,-22 24-15,23-24 16,-24 23-16,24-23 31,-1 0-31,1 0 16,0 0-1,-1 0 1,-22 23 0,22-23-1,1 0 1,-23 0-16,-1 0 16,-23 24-16,47-24 15,-47 0-15,47 0 16,-47 0-16,23 0 15,-23 0-15,47 0 16,-24 23 0,24-23-16,0 0 15,-1 46 32,1-22-31,23-1-1,-47 0-15,24 1 16,0-1-16,23 0 31,-47 24-15,47-24 0,0 24-1,-23-24 16,23 0-31,0 1 16,0 22 0,-23-46-16,23 47 15,0 0-15,-24-1 16,24-23-16,0 1 16,-23-1-16,0 24 15,23-1 1,0-22-1,0 22-15,0-23 16,0 1-16,0-1 16,0 0-16,0 1 15,0 22 1,0-22 15,0 22-31,0-22 16,0-1-16,0 0 15,0 24 1,0-24 78,23 0-79,-23 1-15,23-1 16,1 24 0,-24-24-1,23 0-15,0 0 32,-23 24-1,23-24 0,-23 1 16,47-1-47,-47 0 31,23 24-31,1-47 16,-1 23-1,0-23 1,1 23 0,-1 1-16,0-24 15,24 23 1,-24-23 0,24 23-1,-1 1 1,-22-24 78,22 46-94,1 1 15,-24-47 1,0 0-16,1 23 15,46 0-15,-47-23 16,0 24 78,1-24-94,-1 0 15,23 23 1,-22-23 0,22 23-16,1-23 15,0 24-15,-24-24 16,47 0-16,-47 0 16,24 23-16,-24-23 15,47 0-15,-47 0 16,47 0-16,0 0 15,-23 0-15,23 0 16,23 0-16,-47 0 16,24 0-16,-23 0 15,46 0-15,-23 0 16,-23 0-16,69 0 16,-69 0-16,23 0 15,-24 0-15,24 0 16,-23 0-16,-1 0 15,1 0 1,0 0 0,-1 0-16,47 0 15,-46 0-15,23 0 16,0 0-16,-24 0 16,1 0-16,23 0 15,-23 0-15,-1 0 16,1 0-16,-24 23 15,47-23-15,-47 0 16,1 0-16,-1 0 16,0 24-16,0-24 15,24 0-15,23 0 16,0 0-16,-23 0 16,22 0-16,25 0 15,-1 0-15,-23 23 16,46 24-16,-69-47 15,46 0-15,-23 0 16,0 0-16,23 0 16,-70 0-16,1 0 15,-1 0-15,0 0 16,1 0 15,-1 0 16,0 0-47,24 0 16,-1 0-16,1 0 15,23 0-15,23 0 16,0 0-16,-23 0 16,23 0-16,-23 0 15,24 0-15,-24 0 16,-1 0-16,-45 0 15,92 23-15,-69-23 16,-1 0-16,24 0 16,0 0-16,0 0 15,0 0-15,0 0 16,23 0-16,24 0 16,-47 0-16,-24 0 15,47 0-15,-23 0 16,-23 0-16,46 0 15,0 0-15,-23 0 16,0 0 0,0 0-16,0 0 0,-23 0 15,23 0 1,23 0-16,-23 0 16,23 0-16,-47 0 15,1 0-15,23 0 16,-23 0-16,22 0 15,-22 0-15,-24 0 16,24 0-16,23 0 16,-23 0-16,-24 0 15,47 0-15,0 0 16,-24 0-16,1 0 16,-1 0-16,-22 0 15,22 0-15,-22 0 16,46 0-16,-47 23 15,0-23-15,47 0 16,-47 0-16,24 0 16,0 0-16,-1 0 15,24 0-15,-23 23 16,-1-23-16,1 0 16,23 0-16,-24 0 15,24 0-15,-46 0 16,69 0-1,-47 0-15,24 0 16,0 0-16,-23 0 16,46 0-16,-46 0 15,23 0-15,0 0 16,-24 0-16,-23 0 16,1 0-16,-1 0 15,0 0-15,1 0 16,-1 0-16,0 0 15,24 0-15,-1 0 16,1 0-16,-24 0 16,24 0-16,0 0 15,22 0-15,-45 0 16,-1 0-16,0 0 16,47 0-16,-23 0 15,-24 0-15,47 0 16,-23 0-16,-1 0 15,24 0-15,-23 0 16,23 0-16,0 0 16,-24 0-16,24 0 15,-23 0-15,-24 0 16,70 0-16,-69 0 16,22 0-16,1 0 15,-1 0 1,-22 0-1,-1 0 1,24 0-16,-1 0 16,1 0-16,46 0 15,0 0-15,-23 0 16,0-46-16,23 23 16,-23 23-16,-23-24 15,-1 24-15,1-23 16,-24 0-16,1 23 15,-1 0-15,24 0 16,-24-24-16,0 1 16,0 23-16,1 0 15,22-47-15,24 24 16,-46-24-16,-1 24 16,70-47-16,-46 47 15,-1 0 1,-22-1-16,45-22 15,-22 22 48,-47 1-63,47 0 16,-47 0-1,23-1-15,0 24 16,1-23-16,-24 0 15,23 23-15,0-24 16,1 1-16,-1 0 16,23 23-16,-22-47 15,46 24-15,-24 0 16,1-24-16,-1 24 16,1-1-16,-47 1 15,47 0-15,-24-1 16,0 1-1,-23 0 1,24-24 15,-24 24-15,23 0-16,-23-1 16,23-22-16,0 22 15,-23 1-15,0 0 16,24-1-16,-1 1 15,-23 0 1,0 0-16,0-1 0,0 1 16,0 0-1,0-1-15,0 1 16,0-24-16,0 24 16,0-23-16,0-1 15,0 0 1,0 1-16,0 22 15,0 1-15,0 0 16,0-47-16,0 23 16,0 24-1,0 0 1,0-1 0,-23 1-1,-1 23 1,1-23-16,0-1 15,-24 24-15,1 0 16,-1 0 0,-23 0-16,-23 0 15,46-23-15,-46-47 16,23 70-16,47 0 16,-70 0-1,46 0-15,24 0 16,-1 0-16,-45 0 15,22 0 1,0 0-16,1 0 16,-1 0-16,1 0 15,-1 0-15,0 0 16,1 0-16,-24 0 16,-23 0-16,23 0 15,0 0-15,0 0 16,-23 0-16,46 0 15,-23 0-15,-23 0 16,23 0-16,0 0 16,24 0-16,-1 0 15,24 0-15,-24 0 16,0 0-16,24 0 16,0 0-1,0 0-15,-1 0 16,-22 0-1,22 0 1,-22 0-16,-24 0 16,0 0-16,47 0 15,-47 0 1,0 0-16,23 0 16,-69 0-16,69 0 15,-69 0-15,46 0 16,-24 0-16,24 0 15,1 0-15,-1 0 16,23 0-16,-23 0 16,-23 0-16,46 0 15,24 0-15,0 0 16,-24 0-16,24 0 16,-24 0-1,24 0-15,0 0 16,-1 0-16,1 0 15,-47 0-15,23 0 16,-22 0-16,-1 0 16,-24 0-16,71 0 15,-70 0-15,23 0 16,23 24-16,1-24 16,-1 0-16,-23 0 15,24 0 1,-1 0-16,1 0 15,22 0-15,1 0 16,-24 0-16,24 0 16,0 0-16,-24 0 15,24 0-15,-24 0 16,1 0-16,-48 0 16,48 0-16,-24 0 15,23 0-15,-23 23 16,0-23-16,24 0 15,-24 0-15,47 0 16,-47 0-16,-24 0 16,48 0-16,-1 0 15,1 0-15,-24 0 16,23 0-16,1 0 16,-1 0-16,0 0 15,-23 0-15,1 0 16,22 0-16,-23 0 15,0 0-15,23 0 16,-22 0-16,22 0 16,-23 0-16,23 0 15,-46 0 1,47 0-16,-1 0 0,-23 0 16,0 0-16,24 0 15,-24 0 1,23 0-16,1 0 15,22 0-15,-46 0 16,47 0-16,-47 0 16,23 0-16,24 0 15,-23 0-15,-1 23 16,0-23-16,1 0 16,22 0-16,-22 0 15,-1 0-15,1 23 16,-1-23-16,0 0 15,24 0-15,0 0 16,-24 0-16,1 0 16,22 0-16,-22 0 15,-24 0-15,46 0 16,1 0-16,-23 0 16,-1 0-16,0 0 15,1 0-15,-1 0 16,1 0-16,-1 0 15,-23 0-15,23 0 16,-46 0-16,47 0 16,-24 0-1,0 0-15,0 24 0,0-24 16,0 0 0,23 23-16,-22-23 15,22 0-15,0 0 16,-23 0-16,1 0 15,-1 23-15,46-23 16,-46 0-16,47 0 16,-23 24-16,-1-24 15,24 0-15,-24 0 16,24 0-16,-1 0 16,-22 0-16,-1 0 15,-23 0-15,47 0 16,-24 0-16,24 0 15,-24 0-15,24 0 16,-23 0-16,-1 0 16,0 0-16,24 0 15,-47 0-15,24 0 16,-48 0-16,48 0 16,-1 0-1,0 0-15,1 0 16,-24 0-16,0 0 0,47 0 15,-70 0-15,-24 0 16,24 0 0,0 0-16,23 0 15,23 0-15,0 0 16,-22 0-16,22 0 16,24 0-16,-47 0 15,0 0-15,23 0 16,24 0-16,0 0 15,-1 0-15,-22 0 16,22 0 0,1 0-1,0 0-15,0 0 16,-24 0 0,24 0-16,-1 0 15,-22 0-15,-1 0 16,1 0-16,22 23 15,-46-23-15,47 0 16,-47 23-16,0-23 16,47 0-16,-70 0 15,46 0-15,24 0 16,-24 0 0,1 0-16,22 0 15,-22 0-15,22 0 16,1 0-1,0 0 1,-1 0 0,-22 0-1,23 0 1,-1 0-16,1 0 16,0 0-16,-1 0 15,1 0 32,-24 0-31,1 0-1,-1 0-15,1 0 16,-1 0 0,0 0-16,24 0 15,0 47-15,-24-47 16,24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29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80 0,'23'0'78,"1"0"-78,22-23 16,-23 23-1,1 0 1,-1 0-16,0 0 15,24 0 1,0 0 15,-24 0-31,0 0 0,0 0 16,24 0-16,0 0 16,-1-24-1,-22 24-15,-1 0 16,0 0 46,0 0-46,1 0 0,-1 0-1,0 0-15,24 0 16,0 0-16,22 0 15,-45 0-15,22 0 16,-22 0-16,22 0 16,24 0-16,-46 0 15,22 0 1,-23 0 0,1 0-1,22 0 48,-22 0-48,-1 0 1,0 0-16,24 0 16,-1 0-16,1 0 15,23 0-15,-23 0 16,-1 0-16,-23 0 15,47 0-15,-46 0 16,-1 0 0,0 0-16,1 0 125,-1 0-110,24 0-15,22 0 16,-22 0-16,23 0 16,0 24-16,-24-24 15,1 0 1,23 23-16,-47-23 15,1 0 95,-1 0-110,23 0 15,-22 0 1,22 0-16,-22 0 16,46 0-16,-24 0 15,1 0-15,-24 0 16,0 0-16,1 0 16,-1 0-16,24 0 62,-24 0-31,24 0-15,-1 0 0,-23 0-16,24 0 15,23 0-15,-47 0 16,1 0-16,-1 0 15,23 0 1,-22 0 0,-1 0-1,0 0-15,1 0 16,-1 0-16,0 0 16,1 0-16,-1 0 15,0 0 32,0 0-31,47 0-16,0 0 15,-23 0-15,0 0 16,-1 0-16,1 0 16,-1 0-16,1 0 15,0 0-15,-1 0 31,-23 0-31,1 0 16,-1 0-16,0 0 0,24 0 16,0 0 15,-24 0-31,0 0 16,0 0-1,24 0 1,-24 0-16,1 0 15,22 0-15,1 0 16,0 0-16,-24 0 16,23 0-16,1 0 15,23 0-15,-47 0 16,1 0-16,-1 0 16,0 0-16,0 0 15,1 0 1,22 0-1,24 0 1,-23 0-16,-24 0 16,24 0-16,-1 0 15,24 0-15,-23 0 16,-24 0-16,1 0 16,-1 0-16,0 0 15,0 0 48,1-23-48,-1 23-15,24 0 16,-24-24-16,0 24 16,47-23-16,-47 23 15,47 0-15,0 0 16,0 0-16,-47 0 15,1 0-15,46 0 16,-47 0 0,0 0 156,1 0-172,-1 0 15,0 0 1,24 0-1,-24 0 1,70 0-16,-46 0 16,0 0-16,-24 0 15,47 0-15,-24 0 16,1 0-16,-24 0 16,1 0-16,-1 0 15,0 0 220,0 0-235,1 0 15,-1 0 1,0 0 62,24 0 16,-24 0-94,1 0 15,-1 0 1,0 0 0,0 0-1,1 0 16,-1 0-15,0 0 47,47 0-48,-46 0-15,-1 23 16,0-23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44.4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74 0,'24'0'110,"-1"0"-95,0 0-15,1 0 16,22 0-16,47 0 16,-23 0-1,24 0-15,69 0 0,-93 0 16,23 0-1,-23 0-15,-24 0 16,1 0-16,23 0 16,-47 0-16,24 0 203,-1 0-188,-22 0 1,-1 0-16,0 0 16,1 0-1,-1 0-15,0 0 16,1 0 93,-1-23-93,0 23-16,47 0 16,-23 0-16,23 0 15,-1 0-15,1 0 16,-23 0-16,-24 0 15,1 0-15,22 0 16,-23 0 0,1 0-16,-1 0 62,0 0-62,24 0 16,-24 0-16,47 0 15,0 0 1,47 0-16,-47 0 0,-1 0 16,1 0-1,-23 0-15,0 0 16,-1 0-16,-23 0 47,24 0-32,0-24 1,23 24-16,23 0 16,-23 0-16,23 0 15,-23 0-15,-24 0 16,24 0-16,-23 0 16,23 0-16,-24 0 15,-22 0 1,-1 0-16,0 0 15,47 0-15,-46 0 16,-1 0-16,23 0 16,1 0-16,23 0 15,-23 0-15,-1 0 16,71 0-16,-71 0 16,1 0-1,23 0-15,-24 0 16,1 0-16,-24 0 15,1 0-15,22 0 16,-22 0-16,-1 0 16,47 0-16,-24 0 15,1 0-15,23-23 16,-23 23-16,-1 0 16,1 0-16,-24 0 15,24 0-15,-1 0 16,-22 0-16,22 0 15,24 0-15,-47 0 16,1 0-16,22 0 16,-22 0-1,-1 0-15,0 0 16,0 0 0,24 0-1,-24 0 1,1 0-16,22 0 15,24 0-15,-23 0 16,23 0 0,0 0-16,-24 0 0,24 0 15,0 0 1,23 0-16,-23 0 16,0 0-16,23 0 15,0 0-15,-46 0 16,23 0-16,0 0 15,-47 0-15,47 0 16,0 0-16,-23 0 16,46 0-16,-47 0 15,24 0-15,-46 0 16,-1 0-16,24 0 16,-24 0-16,0 0 15,24 0 48,-1 0-48,1 0-15,23 0 16,70 0-16,-94 0 16,48 0-16,22 0 15,-23 0-15,0 0 16,-69 0-16,69 0 15,-70 0-15,1 0 16,22 0 109,1 0-109,23 23-16,23-23 15,-23 0-15,46 24 16,-22-24-16,-25 0 16,1 0-16,-23 23 15,-24-23 1,1 0 203,22 0-219,-23 0 15,1 0-15,-1 0 16,0 0-16,1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48.8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0,'-23'0'78,"93"0"-46,-1 0-32,71 0 15,0 0-15,23 0 16,24 0-16,-71 0 15,47 0-15,0 0 16,-46 0-16,-47 0 16,-24 0-16,1 0 15,-24 0 48,1 0-63,46 0 15,-24 0-15,47 0 16,-46 0-16,69 0 16,-46 0-16,24 0 15,69 0-15,-117 0 16,1 0-16,0 0 16,-1 0-16,1 0 15,-24 0 1,0 0-16,1 0 15,-1 0-15,0 0 16,1 0-16,-1 0 16,0 0-16,24 0 15,-24 0-15,47 0 16,0 0-16,0 0 16,23 0-16,0 0 15,-23 0-15,70 0 16,-24 0-16,-46 0 15,24 0-15,-1 0 16,-23 0-16,0 0 16,69 0-16,-69 0 15,24 0-15,-1 0 16,-23 0-16,0 0 16,-1 0-16,25 0 15,-48 0-15,1-23 16,-24 23-16,1 0 15,-1 0-15,23 0 16,-22 0 31,46 0-47,0 0 16,-1 0-1,48 0-15,-24 0 16,-46-23-16,46 23 15,-46-24-15,-1 24 16,-23 0 0,1 0 31,-1 0-47,0 0 15,1 0-15,22 0 16,24 0-16,-23 0 15,23 0-15,-24 0 16,1 0-16,-24 0 16,1 0 77,-1 0-77,0 0-16,0 0 16,47 0-1,-23 0-15,23 0 16,-24 0-16,1 0 16,-24 0-1,1 0 79,-1 0-78,24 0-16,-24 0 15,0 0-15,1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34.3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846 84 0,'0'-23'31,"0"-1"-31,-23 24 16,0 0-1,-1 0 17,1 0-17,0 0 1,-1 0-16,1-23 16,0 23-1,-1 0-15,1 0 16,0 0-1,-24 0 1,24 0-16,0 0 16,-1 0-1,1 0 1,0 0 0,-1 0-1,1 0 1,-23 0-1,22 0 1,-22 23-16,46 1 16,-47-1-16,0 0 15,24 24-15,0-47 16,-47 70 0,47-47-1,23 0 1,0 1-16,-24-1 15,24 47 1,0-47-16,0 0 16,0 1-1,0-1 1,0 0-16,0 24 16,0-24 30,0 24-46,0-24 32,0 0-32,24-23 15,22 24 1,-22-1 0,-1-23-1,0 0 16,24 23-15,-24-23 0,0 0-16,1 0 15,-1 24-15,0-24 16,1 0-16,-1 0 16,0 0-1,0 0 16,1 0-15,-1 0 0,0 0-1,24 0 17,-24 0-17,1 0 32,-1 0-47,0 0 47,0 0-31,1 0-1,-1 0 1,0-24-1,1 1 1,-1 0 15,0 23-15,-23-47 0,24 47-16,-24-23 31,0 0-16,0-1 1,23 1-16,0 0 31,-23-1-31,0 1 32,0 0 14,0-24-14,0 24-1,0 0 0,0-1-15,0 1 15,0 0 63,-23-1-94,0 1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31.64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0 186 0,'23'0'94,"47"0"-79,-24 0-15,1-47 16,23 24-16,-23 23 16,-24 0-16,47 0 15,-47 0-15,0 0 16,1 0 15,-1 0 0,0 0-31,24 0 16,-1 0-16,1 0 16,23 0-16,0 0 15,-24 0-15,1 0 16,-24-47-16,1 47 94,-1 0-79,0 0 1,24 0-16,0 0 16,-1 0-16,1 0 15,-1 0-15,-22 0 16,46 0-16,-24 0 15,-23 0 1,1 0-16,-1 0 0,0 0 16,1 0-1,-1 0 1,0 0-16,1 0 16,-1 0-1,23 0-15,24 0 16,-23 0-16,0 0 15,22 0-15,-45 0 16,-1 0-16,24 0 16,-24 0-1,0 0-15,1 0 16,-1 0-16,24 0 16,-24 0-1,23 0 1,1 0-16,-24-23 15,1 23-15,-1 0 16,24 0-16,-24 0 16,0 0-16,0 0 15,1 0-15,22 0 16,-22 0-16,22 0 16,1 0-16,-1 0 15,1 0-15,0 0 16,-1 0-1,24 0-15,-23 0 0,-24 0 16,24 0-16,-1 0 16,1 0-1,-24 0-15,1 0 16,22 0 0,-23 0-1,1 0-15,-1 0 16,24 0-16,-1 0 15,24 0-15,-23 0 16,-1 0-16,24 0 16,-23 0-16,0 0 15,-24 0-15,0 0 16,24 0 0,-24 0 15,0 0-16,1 0-15,-1 0 16,24 0 0,-1 0-16,1 0 15,-24 0 1,47 0 0,0 23-16,0 0 0,-47-23 15,24 0-15,-24 0 16,24 0-1,-24 0 1,0 0-16,24 24 16,-24-1-1,0-23-15,1 0 16,-1 0-16,0 0 16,-23 23-1,24-23 95,-1 0-110,24 0 15,-24 0 1,23 0-16,-22 0 172,-1 0-172,0 0 15,24 0 204,0 24-219,-1-24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34.1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0 121 0,'0'-47'63,"47"47"-32,23 0-31,0 0 16,46 0-16,24 0 15,0 0-15,0-23 16,46 23-16,1-24 15,-71 1-15,24 23 16,-47 0-16,-23 0 16,-23 0-16,23 0 15,-24 0 1,-23 0-16,1 0 16,-1 0-16,0 0 46,24 0-30,0 0-16,-1 0 16,24 0-16,-23 0 15,-1 0-15,-22 0 16,-1 0-16,0 0 16,1 0-16,-1 0 15,23 0 1,-22 0-16,-1 0 15,24 0-15,23 0 16,-24 0-16,24 0 16,23 0-16,-23 0 15,23 0-15,24 0 16,-47 0-16,0 23 16,0-23-16,-24 0 15,24 0-15,-47 0 16,47 0-16,-46 0 15,-1 0-15,47 0 16,-23 0 0,-24 0-16,0 0 15,24 0-15,-24 0 16,24 0 46,-24 0-46,24 0-16,46 24 16,-23-24-16,0 0 15,-1 0-15,1 23 16,0-23-16,-23 0 16,-1 23-16,1-23 15,-24 0-15,24 0 16,0 0-16,-24 0 15,24 0 32,-1 24-31,1-1 0,23-23-16,-24 0 0,1 0 15,-1 0-15,24 0 16,-46 0-1,-1 0 1,0 0-16,1 0 78,-1 0-62,23 0-1,-22 0 1,-1 0-16,24 0 16,-24 0-16,0 23 15,1-23-15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21:38.5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0 154 0,'23'0'47,"47"0"-31,-24 0-1,24-23-15,24 23 16,-24 0 0,-1-23-16,25 23 15,22 0-15,-23 0 16,1 0-16,22 0 15,-69 0-15,69 0 16,-69 0-16,23 0 16,0 0-16,-24 0 15,24 23-15,0-23 16,0 0-16,0 0 16,-47 0-16,0 0 15,1 0-15,-1 0 16,0 0 31,47 0-32,47 23-15,-24 0 16,24-23-16,-1 47 16,1-47-16,-48 0 15,25 0-15,-1 23 16,-23-23-16,0 0 15,-24 0-15,-22 0 16,-1 0-16,0 0 78,24 0-78,23 0 16,0 24-16,23-24 15,-23 0-15,46 23 16,24-23-16,-47 23 16,1-23-16,-25 0 15,25 0-15,-24 0 16,-1 0-16,1 0 16,-23 0-16,-24 0 15,1 0-15,-1 0 16,47 0 62,0 0-62,-24 0-1,48 0-15,22 0 16,-23 0-16,-23 0 0,0 0 15,0 0 1,0 0-16,0 0 16,0 0-16,0 0 15,-24 0-15,-23 0 16,1 0-16,22 0 16,1 0-16,0 0 15,-24 0-15,24 0 16,22 0-16,-22 0 15,46 0-15,-46 0 16,23 0-16,-24 0 16,1 0-16,0 0 15,-1 0-15,1 0 16,-1 0-16,24 0 16,-23 0-16,23 0 15,-47 0-15,0 0 16,24 0-16,0 0 15,-24 0-15,0 0 16,24 0-16,23 0 16,-24 0-16,1 0 15,-24 0-15,47 0 16,-23 0-16,46 0 16,-23 0-1,0 0-15,0 0 16,0 0-16,23 0 15,-23 0-15,70 0 16,-47 0-16,-23 0 16,46 0-16,-46 0 15,0 0-15,23 0 16,-23 0-16,0 0 16,0 0-16,-47 0 15,24 0-15,23 0 16,-24 0-16,1 0 15,46 0-15,0 0 16,-23 0-16,24 0 16,-1 0-16,0 0 15,23 0-15,-22 0 16,-1 0-16,0 0 16,0 0-16,-46 0 15,69 0-15,-69 0 16,93 0-16,-94 0 15,48 0 1,-24 0-16,23 0 0,-23 0 16,0 0-16,-1 0 15,48 0-15,0 0 16,-48 0 0,25 0-16,-1 0 15,-23 0-15,70 0 16,-24 0-16,24 0 15,-24 0-15,24 0 16,-47 0-16,71-23 16,-71 23-16,0-23 15,24 23-15,-24-24 16,23 1-16,-46 23 16,0-23-16,23-1 15,-46 24-15,-1 0 16,-22 0-16,-1 0 15,0 0-15,24 0 16,-24 0-16,24 0 16,-24 0-16,24-23 15,23 23-15,0 0 16,0-23-16,-47 23 16,23 0-16,48-23 15,-48 23-15,24 0 16,-23 0-1,23 0-15,-47 0 16,24 0-16,-1 0 0,1 0 16,-1 0-1,24-24-15,-23 24 16,-24 0-16,70-23 16,-46 23-16,46 0 15,-46 0-15,23 0 16,0 0-16,23-23 15,-23 23-15,46 0 16,-46 0-16,23-24 16,-23 24-16,0 0 15,0 0-15,-23 0 16,-24 0-16,24 0 16,-24 0-16,0 0 15,1 0-15,22 0 16,1 0-1,-24 0 1,24 0-16,-1 0 16,24 0-16,0 0 15,0 0-15,23 0 16,-23 0-16,23 0 16,-46 0-1,0 0-15,22 0 16,-22 0-16,0 0 15,-1 0-15,1 0 16,-1 0-16,1 0 16,0 0-16,23 0 15,-47 0-15,47 0 16,-24 0-16,-22 0 16,22 0-16,1 0 15,23 0-15,-24 0 16,1 0-16,23 0 15,0 0-15,23 0 16,-23 0-16,0 0 16,23 0-16,-46 0 15,-1 0-15,1 0 16,69 0-16,-92 0 16,46 0-16,-24 0 15,-22 0-15,-1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4:52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0,'23'0'375,"24"0"-375,46 0 16,0 0-16,0 0 16,71 0-16,-48 0 15,24 0-15,-70 0 16,0 0-16,0 0 15,-47 0 1,24 0 203,22 0-204,-45 0-15,46 0 16,-24 0-16,1 0 16,-1 0-16,24 0 15,-23 0-15,0 0 188,-24 0-188,47 0 15,-24 0-15,24 0 16,0 0-16,-23 0 16,-24 0-1,0 0 95,1 0-95,22 23 1,1-23-16,-24 0 16,47 0-1,-23 0-15,23 0 16,0 0-16,-47 0 15,47 0-15,-47 0 16,0 0 0,1 0 62,-1 0-78,24 0 15,-24 0-15,0 0 16,47 0-16,0 0 16,-47 0-16,47 0 15,-46 0-15,-1 0 16,0 0-16,24 0 16,-24 0-16,0 0 15,24 0-15,-24 0 16,1 0-1,-1 0 17,0 0-32,0 0 15,24 0 1,-24 0 0,1 0-16,-1 0 15,24 0-15,-24 0 16,0 0-16,0 0 15,1 0-15,-1 0 16,24 0-16,-24 0 16,24 0-1,-24 0 1,0 0-16,1 0 16,-1 0-16,23 0 15,1 0 1,-24 0-16,1 0 15,-1 0-15,0 0 16,1 0-16,-1 0 16,0 0-16,0 24 15,1-24-15,-1 0 16,0 0-16,24 0 16,-24 0-16,1 0 15,22 0-15,1 0 31,-24 0-31,0 0 32,24 0-17,-24 0 1,24 0-16,-24 0 16,1 0-16,-1 0 15,0 0-15,0 0 16,1 0-16,-1 0 15,0 0 1,1 0 0,-1 0-16,24 0 15,22 0 1,-22 0-16,-24 0 16,1 0-16,22 0 15,1 0-15,23 0 16,0 0-16,0 0 15,-24 0-15,1 0 16,23 0-16,-24 0 16,-22 0 77,-1 0-77,0 0-16,1 0 16,45 0-16,1 0 15,0 0-15,-23 0 16,-1 0-16,48 0 16,-71 0-16,24 0 15,-24 0 48,23 0-63,-22 0 15,22 0-15,1 0 16,-24 0-16,24 0 16,-24 0-16,1 0 15,-1 0 1,0 0 124,0 0-124,1 0-16,-1 0 16,0 0-1,1 0-15,-1 0 32,0 0 61,1 0-77,-1 0-16,-23-24 16,23 24 30,0 0-46,1 0 16,-1 0 0,0 0-1,-23-23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01.3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0,'47'0'157,"-1"0"-142,1 0 1,23 0-16,-24 0 15,-22 0-15,-1 0 16,24 0-16,-24 0 16,0 0-16,24 0 15,-1 23-15,1-23 16,0 24-16,23-24 16,-24 0-16,1 0 15,-24 0-15,0 0 16,24 23-16,-24-23 15,1 23 1,-1-23 62,0 0-78,24 0 16,-1 0-16,1 23 15,46-23-15,0 0 16,-23 0-16,0 0 16,-46 0-16,22 0 15,-23 0 1,1 0 46,22 0-46,24 0-16,-23 0 16,-1 0-16,24 0 15,-23 0-15,-24 0 16,24 0-16,-24 0 109,0 0-93,1 0-16,-1 0 16,24 0-16,-24 0 15,0 0 1,1 0-1,-1 0-15,24 0 16,-24 0 47,0 0-48,0 0 1,24 0 46,-24 0-62,1 0 16,22 0 0,-22 0 77,-1 0-77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14.5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0,'23'0'141,"24"0"-126,0 0-15,-1 0 16,-23 0-16,24 0 16,23 0-1,-47 0-15,1 0 0,-1 0 16,0 0 0,0 0 15,24 0-31,0 0 31,-1 0-31,-22 0 16,46 0-16,-47 0 15,0 0-15,47 0 16,-47 0-16,1 0 16,-1 0-16,0 0 140,24 0-124,23 0-16,0 0 15,-47 0-15,70 0 16,-46 0-16,-1 0 16,24 0-16,0 0 15,-23 0-15,-1 0 16,1 0 0,0 0-16,-24 0 15,0 0-15,1 0 250,-1 23-250,93 0 16,24-23-1,23 23-15,-23-23 0,-23 0 16,-1 0 0,24 0-16,-93 0 15,-24 0-15,0 0 16,24 0 140,-1 0-156,1 0 16,0 0-16,-1 0 15,1 0-15,69 24 16,-92-24-16,46 23 16,-47-23-16,0 0 15,0 0 79,1 0-94,46 0 16,-24 0-16,1 0 15,46 0-15,-23 0 16,23 0-16,24 0 16,-71 0-16,1 23 15,-24-23-15,1 0 16,22 0-1,1 0 110,-1 24-109,24-24-16,47 0 16,-47 23-1,46-23-15,-69 0 0,-1 0 16,-22 0 0,-1 0-16,0 0 15,24 0 1,-24 0-1,0 0 1,1 0-16,46 0 16,-24 0-16,24 0 15,-23 0-15,23 0 16,-24 0-16,1 0 16,0 0-16,-1 0 15,-23 0-15,24 0 16,-24 0-16,24 0 15,-24 0-15,1 0 16,-1 0-16,0 0 16,24 0-1,-1 0 1,1 0 0,0 0-16,-1 0 15,24 0-15,-23 0 16,23 0-1,0 0-15,-24 0 16,1 0-16,-24 0 16,0 0-16,1 0 15,-1 0-15,0 0 16,1 0 46,45 0-46,1 0-16,24 0 16,-48 0-16,1 0 15,-1 0-15,-22 0 16,-1 0-16,0 0 16,1 0 93,-1 0-109,24 0 0,-24 0 16,47 0-1,-24 0-15,48 0 16,-48 0-16,-23 0 15,24 0-15,-24 0 110,1 0-95,-1 0 1,0 0 0,1 0 15,-1 0 16,0 0 62,0 0-93,47 0-16,-23 0 15,23 0-15,-23-23 16,-1 23-16,1 0 16,-24 0-1,0 0 63,1-24-62,-24 1 0,23 23-1,0 0 1,1 0-16,-1 0 16,0-23-1,0 23 110,1 0-125,22-47 16,-22 47-16,69 0 15,-23-23-15,-24 23 16,1 0 0,-24 0 281,1 0-282,-1 0 32,0 0-31,1 0-1,-1 0 267,0 0-267,24 0 1,-1 0 93,1 0-93,-24 0 531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CF3B6-529B-4B53-BAB0-06E8ACFE41FA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9DB0-BD6B-40C1-9C36-C1C9447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722857F-9931-44E7-8262-31EFA1BD7908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DA18-DB84-46C7-BA4C-CB14C6F918A8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DAC3-3CCA-42DB-ACE8-619DB3E33A8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775-4635-43D0-8EA2-58A4736958A0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D8F-2CDC-4E61-B23A-07067C59A9A5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648-F05A-4988-97E2-41BF440A6449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57EE-A0D7-41C2-9C77-AD9158FB092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9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11E4-613E-42BA-804C-DD4CFDBB7ECF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7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BE2-F0C1-4B5B-BB19-DF192E45C1CC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04C-0246-4503-B054-EC2C0BC4B3F5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4D3-0C53-4182-B10D-1C3D4DCA28BD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6DC9-B5A9-44FB-9F45-51132E8CDF0A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2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6B7-C361-4629-B217-B548E07BFEFE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893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64DB-6B45-4C0D-A3CA-A24CAB94DECF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41-919A-487E-9035-04AE40EBC1F4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0596-3627-4AB9-9398-E22C094E8F01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9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98A8-6AB0-4A80-B80B-AF00CA1D794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A3CD1-1819-48E5-A987-5A96DEFA30B3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customXml" Target="../ink/ink5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1.emf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4.emf"/><Relationship Id="rId4" Type="http://schemas.openxmlformats.org/officeDocument/2006/relationships/customXml" Target="../ink/ink11.xml"/><Relationship Id="rId9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9.emf"/><Relationship Id="rId4" Type="http://schemas.openxmlformats.org/officeDocument/2006/relationships/customXml" Target="../ink/ink15.xml"/><Relationship Id="rId9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3.emf"/><Relationship Id="rId4" Type="http://schemas.openxmlformats.org/officeDocument/2006/relationships/customXml" Target="../ink/ink19.xml"/><Relationship Id="rId9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93EC-CC15-4BC5-97C6-AD61D9E7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869-43BC-4DD6-821E-080943592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Optimization Study</a:t>
            </a:r>
          </a:p>
          <a:p>
            <a:r>
              <a:rPr lang="en-US" altLang="ko-KR" dirty="0"/>
              <a:t>Jeongho Nam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6DB4-4F9B-4BBC-A163-142D722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3480-062B-4DB0-B756-06DEB5C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3945EE-3D48-40EB-9824-095B6B34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18660"/>
              </p:ext>
            </p:extLst>
          </p:nvPr>
        </p:nvGraphicFramePr>
        <p:xfrm>
          <a:off x="1597819" y="3306445"/>
          <a:ext cx="5956300" cy="1950720"/>
        </p:xfrm>
        <a:graphic>
          <a:graphicData uri="http://schemas.openxmlformats.org/drawingml/2006/table">
            <a:tbl>
              <a:tblPr/>
              <a:tblGrid>
                <a:gridCol w="1191260">
                  <a:extLst>
                    <a:ext uri="{9D8B030D-6E8A-4147-A177-3AD203B41FA5}">
                      <a16:colId xmlns:a16="http://schemas.microsoft.com/office/drawing/2014/main" val="7385054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984785112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3073507347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626747324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95116109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find: </a:t>
                      </a:r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990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lower_bound</a:t>
                      </a:r>
                      <a:endParaRPr lang="en-US" sz="1400" b="1" i="0" u="sng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upper_bound</a:t>
                      </a:r>
                      <a:endParaRPr lang="en-US" sz="1400" b="1" i="0" u="sng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97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6323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62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2333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3184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348B4-6ECF-4881-959F-C4C383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5BF72-114F-410F-B141-8B929F9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777B-7CCB-4122-AF54-842AABBB6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Recognitions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Tree-Maps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Hash-Maps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E290-8914-4AB2-8553-A1967E90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AC3DE-9476-4EA9-AEEE-C609AD194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5025" y="3168597"/>
            <a:ext cx="3336925" cy="2084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38A00-CD29-445E-9078-757587B1564D}"/>
              </a:ext>
            </a:extLst>
          </p:cNvPr>
          <p:cNvSpPr txBox="1"/>
          <p:nvPr/>
        </p:nvSpPr>
        <p:spPr>
          <a:xfrm>
            <a:off x="1442907" y="373310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E9920-72E7-4EF3-99B9-575E7306D759}"/>
              </a:ext>
            </a:extLst>
          </p:cNvPr>
          <p:cNvSpPr txBox="1"/>
          <p:nvPr/>
        </p:nvSpPr>
        <p:spPr>
          <a:xfrm>
            <a:off x="2610701" y="2887211"/>
            <a:ext cx="115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O(log</a:t>
            </a:r>
            <a:r>
              <a:rPr lang="en-US" altLang="ko-KR" sz="1050" b="1" dirty="0">
                <a:solidFill>
                  <a:srgbClr val="7030A0"/>
                </a:solidFill>
              </a:rPr>
              <a:t>2</a:t>
            </a:r>
            <a:r>
              <a:rPr lang="en-US" altLang="ko-KR" sz="1600" b="1" dirty="0">
                <a:solidFill>
                  <a:srgbClr val="7030A0"/>
                </a:solidFill>
              </a:rPr>
              <a:t> 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69389-17C9-4CE6-9457-F5A3257B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1282879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271F-8047-44CE-B111-4E8846338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O(N) &lt; O(log</a:t>
            </a:r>
            <a:r>
              <a:rPr lang="en-US" altLang="ko-KR" sz="1200" dirty="0"/>
              <a:t>2</a:t>
            </a:r>
            <a:r>
              <a:rPr lang="en-US" altLang="ko-KR" dirty="0"/>
              <a:t> N) ?</a:t>
            </a:r>
          </a:p>
          <a:p>
            <a:r>
              <a:rPr lang="ko-KR" altLang="en-US" dirty="0"/>
              <a:t>교과서의 측정도표</a:t>
            </a:r>
            <a:endParaRPr lang="en-US" altLang="ko-KR" dirty="0"/>
          </a:p>
          <a:p>
            <a:pPr lvl="1"/>
            <a:r>
              <a:rPr lang="en-US" altLang="ko-KR" dirty="0"/>
              <a:t>size() := 26</a:t>
            </a:r>
            <a:r>
              <a:rPr lang="ko-KR" altLang="en-US" dirty="0"/>
              <a:t> 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이</a:t>
            </a:r>
            <a:endParaRPr lang="en-US" altLang="ko-KR" dirty="0"/>
          </a:p>
          <a:p>
            <a:pPr lvl="1"/>
            <a:r>
              <a:rPr lang="en-US" altLang="ko-KR" dirty="0"/>
              <a:t>Tree Container</a:t>
            </a:r>
          </a:p>
          <a:p>
            <a:r>
              <a:rPr lang="en-US" altLang="ko-KR" dirty="0"/>
              <a:t>find() </a:t>
            </a:r>
            <a:r>
              <a:rPr lang="ko-KR" altLang="en-US" dirty="0"/>
              <a:t>보다 더 느렸다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38A00-CD29-445E-9078-757587B1564D}"/>
              </a:ext>
            </a:extLst>
          </p:cNvPr>
          <p:cNvSpPr txBox="1"/>
          <p:nvPr/>
        </p:nvSpPr>
        <p:spPr>
          <a:xfrm>
            <a:off x="1442907" y="373310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E9920-72E7-4EF3-99B9-575E7306D759}"/>
              </a:ext>
            </a:extLst>
          </p:cNvPr>
          <p:cNvSpPr txBox="1"/>
          <p:nvPr/>
        </p:nvSpPr>
        <p:spPr>
          <a:xfrm>
            <a:off x="2610701" y="2887211"/>
            <a:ext cx="115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O(log</a:t>
            </a:r>
            <a:r>
              <a:rPr lang="en-US" altLang="ko-KR" sz="1050" b="1" dirty="0">
                <a:solidFill>
                  <a:srgbClr val="7030A0"/>
                </a:solidFill>
              </a:rPr>
              <a:t>2</a:t>
            </a:r>
            <a:r>
              <a:rPr lang="en-US" altLang="ko-KR" sz="1600" b="1" dirty="0">
                <a:solidFill>
                  <a:srgbClr val="7030A0"/>
                </a:solidFill>
              </a:rPr>
              <a:t> 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761D7-9817-4DE4-ADAF-A3750C8C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자체 측정도표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size() &lt; </a:t>
            </a:r>
            <a:r>
              <a:rPr lang="en-US" altLang="ko-KR" b="1" dirty="0">
                <a:solidFill>
                  <a:srgbClr val="7030A0"/>
                </a:solidFill>
              </a:rPr>
              <a:t>70</a:t>
            </a:r>
            <a:r>
              <a:rPr lang="en-US" altLang="ko-KR" dirty="0"/>
              <a:t> </a:t>
            </a:r>
            <a:r>
              <a:rPr lang="ko-KR" altLang="en-US" dirty="0"/>
              <a:t>까지는</a:t>
            </a:r>
            <a:endParaRPr lang="en-US" altLang="ko-KR" dirty="0"/>
          </a:p>
          <a:p>
            <a:r>
              <a:rPr lang="en-US" altLang="ko-KR" dirty="0"/>
              <a:t>find() </a:t>
            </a:r>
            <a:r>
              <a:rPr lang="ko-KR" altLang="en-US" dirty="0"/>
              <a:t>가 더 빠르더라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/>
              <a:t>O(N) </a:t>
            </a:r>
            <a:r>
              <a:rPr lang="ko-KR" altLang="en-US" dirty="0"/>
              <a:t>이</a:t>
            </a:r>
            <a:endParaRPr lang="en-US" altLang="ko-KR" dirty="0"/>
          </a:p>
          <a:p>
            <a:pPr lvl="1"/>
            <a:r>
              <a:rPr lang="en-US" altLang="ko-KR" dirty="0"/>
              <a:t>O(log</a:t>
            </a:r>
            <a:r>
              <a:rPr lang="en-US" altLang="ko-KR" sz="1300" dirty="0"/>
              <a:t>2</a:t>
            </a:r>
            <a:r>
              <a:rPr lang="en-US" altLang="ko-KR" dirty="0"/>
              <a:t> N) </a:t>
            </a:r>
            <a:r>
              <a:rPr lang="ko-KR" altLang="en-US" dirty="0"/>
              <a:t>보다 빠를까</a:t>
            </a:r>
            <a:r>
              <a:rPr lang="en-US" altLang="ko-KR" dirty="0"/>
              <a:t>?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B0DEC7-CA2A-42FE-BD5B-2EA2A9F8E3AE}"/>
                  </a:ext>
                </a:extLst>
              </p14:cNvPr>
              <p14:cNvContentPartPr/>
              <p14:nvPr/>
            </p14:nvContentPartPr>
            <p14:xfrm>
              <a:off x="2658603" y="3649158"/>
              <a:ext cx="59760" cy="192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B0DEC7-CA2A-42FE-BD5B-2EA2A9F8E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603" y="3577158"/>
                <a:ext cx="131400" cy="20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C15522-C2C6-4DEF-B9F4-2822B8A43505}"/>
                  </a:ext>
                </a:extLst>
              </p14:cNvPr>
              <p14:cNvContentPartPr/>
              <p14:nvPr/>
            </p14:nvContentPartPr>
            <p14:xfrm>
              <a:off x="1854003" y="4694238"/>
              <a:ext cx="2475000" cy="5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C15522-C2C6-4DEF-B9F4-2822B8A435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8003" y="4622238"/>
                <a:ext cx="2546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A9BF8F-0F67-442B-B2A0-EDC4ECB59F20}"/>
                  </a:ext>
                </a:extLst>
              </p14:cNvPr>
              <p14:cNvContentPartPr/>
              <p14:nvPr/>
            </p14:nvContentPartPr>
            <p14:xfrm>
              <a:off x="2472123" y="4608918"/>
              <a:ext cx="306360" cy="277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A9BF8F-0F67-442B-B2A0-EDC4ECB59F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6123" y="4536918"/>
                <a:ext cx="37800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0FA388-C51A-4199-91F6-30247D37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D22B98-3709-46CA-9772-DBCD61CEB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9226" y="2844964"/>
            <a:ext cx="3338512" cy="278209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76D874-0F40-4545-AA87-CEE05EE56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std</a:t>
            </a:r>
            <a:r>
              <a:rPr lang="en-US" altLang="ko-KR" dirty="0"/>
              <a:t>::map</a:t>
            </a:r>
            <a:r>
              <a:rPr lang="ko-KR" altLang="en-US" dirty="0"/>
              <a:t> 느렸을까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TreeMap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그것을 알기 위해</a:t>
            </a:r>
            <a:endParaRPr lang="en-US" altLang="ko-KR" dirty="0"/>
          </a:p>
          <a:p>
            <a:r>
              <a:rPr lang="ko-KR" altLang="en-US" dirty="0"/>
              <a:t>트리맵을 파헤쳐보자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BBEF0F-BB08-4134-87C8-5FB5751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33072-863D-4CEB-B7A5-E14DB52A94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D22B98-3709-46CA-9772-DBCD61CEB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2819797"/>
            <a:ext cx="3338512" cy="27820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480A1C-2E89-4654-ABC9-531F2793AE91}"/>
                  </a:ext>
                </a:extLst>
              </p14:cNvPr>
              <p14:cNvContentPartPr/>
              <p14:nvPr/>
            </p14:nvContentPartPr>
            <p14:xfrm>
              <a:off x="5142603" y="4672998"/>
              <a:ext cx="1761840" cy="6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480A1C-2E89-4654-ABC9-531F2793AE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6603" y="4600998"/>
                <a:ext cx="1833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C5589F-F79C-4DE7-B3EE-4514566192A2}"/>
                  </a:ext>
                </a:extLst>
              </p14:cNvPr>
              <p14:cNvContentPartPr/>
              <p14:nvPr/>
            </p14:nvContentPartPr>
            <p14:xfrm>
              <a:off x="5192643" y="5031918"/>
              <a:ext cx="1863000" cy="60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C5589F-F79C-4DE7-B3EE-451456619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6643" y="4959918"/>
                <a:ext cx="193464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D05-EE24-44C1-82CA-F26869D3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7F10-7677-4C6A-97CE-ACBF2512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83CB-9BF1-4233-BBB0-AA5F543D8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7C73-680E-4036-A662-14C33AA7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포인터를 통해 </a:t>
            </a:r>
            <a:endParaRPr lang="en-US" altLang="ko-KR" dirty="0"/>
          </a:p>
          <a:p>
            <a:pPr lvl="1"/>
            <a:r>
              <a:rPr lang="ko-KR" altLang="en-US" dirty="0"/>
              <a:t>트리노드는</a:t>
            </a:r>
            <a:endParaRPr lang="en-US" altLang="ko-KR" dirty="0"/>
          </a:p>
          <a:p>
            <a:pPr lvl="1"/>
            <a:r>
              <a:rPr lang="ko-KR" altLang="en-US" dirty="0"/>
              <a:t>포인터를 통하여 </a:t>
            </a:r>
            <a:endParaRPr lang="en-US" altLang="ko-KR" dirty="0"/>
          </a:p>
          <a:p>
            <a:pPr lvl="1"/>
            <a:r>
              <a:rPr lang="ko-KR" altLang="en-US" dirty="0"/>
              <a:t>인접 노드로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포인터 이동은</a:t>
            </a:r>
            <a:endParaRPr lang="en-US" altLang="ko-KR" dirty="0"/>
          </a:p>
          <a:p>
            <a:pPr lvl="1"/>
            <a:r>
              <a:rPr lang="ko-KR" altLang="en-US" dirty="0"/>
              <a:t>배열보다 느리다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B0616-B14D-4923-97C0-577FFB1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43828D4-D9FC-4CDF-9D10-8C56D358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49051A-E4E7-46BC-A3D8-EA970D396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실제로 측정해보니</a:t>
            </a:r>
            <a:endParaRPr lang="en-US" altLang="ko-KR" dirty="0"/>
          </a:p>
          <a:p>
            <a:pPr lvl="1"/>
            <a:r>
              <a:rPr lang="ko-KR" altLang="en-US" dirty="0"/>
              <a:t>배열이 훨씬 빠르다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포인터 이동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상상했던 것보다</a:t>
            </a:r>
            <a:endParaRPr lang="en-US" altLang="ko-KR" dirty="0"/>
          </a:p>
          <a:p>
            <a:pPr lvl="2"/>
            <a:r>
              <a:rPr lang="ko-KR" altLang="en-US" dirty="0"/>
              <a:t>훨씬 느리더라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std</a:t>
            </a:r>
            <a:r>
              <a:rPr lang="en-US" altLang="ko-KR" dirty="0"/>
              <a:t>::find</a:t>
            </a:r>
          </a:p>
          <a:p>
            <a:r>
              <a:rPr lang="en-US" altLang="ko-KR" dirty="0"/>
              <a:t>O(N) </a:t>
            </a:r>
            <a:r>
              <a:rPr lang="ko-KR" altLang="en-US" dirty="0"/>
              <a:t>보다 느렸던 것</a:t>
            </a:r>
            <a:endParaRPr lang="en-US" altLang="ko-KR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642BD2B-1098-481B-A596-55042A9C15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1762818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D6467F-5656-4674-986B-862FCAD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BE002-D0B0-42D6-84D8-BF7674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203FA-98DD-4B6E-B373-7187E131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더 알아보기</a:t>
            </a:r>
            <a:endParaRPr lang="en-US" altLang="ko-KR" b="1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에서 쓰는 트리는 약간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은 </a:t>
            </a:r>
            <a:r>
              <a:rPr lang="en-US" altLang="ko-KR" dirty="0"/>
              <a:t>full iteration </a:t>
            </a:r>
            <a:r>
              <a:rPr lang="ko-KR" altLang="en-US" dirty="0"/>
              <a:t>이 가능해야 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m;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m.begin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it)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	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B16D5F-661F-434C-8751-4AC7B09EC322}"/>
                  </a:ext>
                </a:extLst>
              </p14:cNvPr>
              <p14:cNvContentPartPr/>
              <p14:nvPr/>
            </p14:nvContentPartPr>
            <p14:xfrm>
              <a:off x="1275242" y="4784958"/>
              <a:ext cx="6359040" cy="16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B16D5F-661F-434C-8751-4AC7B09EC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242" y="4712958"/>
                <a:ext cx="643068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1E461-58EC-47F1-B463-E9EBF16C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3AC-3498-4816-9CB4-0522C42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00562-2A5F-4E62-90EE-717E18A24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632185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D76F7-7465-4824-863E-7A5E8A0D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2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B3DD-9752-4A4E-A289-23F902F2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121D12-E740-4609-B62A-27ACA68C5C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13704"/>
              </p:ext>
            </p:extLst>
          </p:nvPr>
        </p:nvGraphicFramePr>
        <p:xfrm>
          <a:off x="1298077" y="2692866"/>
          <a:ext cx="6565194" cy="312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295875" imgH="2523989" progId="Excel.Sheet.12">
                  <p:embed/>
                </p:oleObj>
              </mc:Choice>
              <mc:Fallback>
                <p:oleObj name="Worksheet" r:id="rId3" imgW="5295875" imgH="2523989" progId="Excel.Sheet.12">
                  <p:embed/>
                  <p:pic>
                    <p:nvPicPr>
                      <p:cNvPr id="13" name="Content Placeholder 12">
                        <a:extLst>
                          <a:ext uri="{FF2B5EF4-FFF2-40B4-BE49-F238E27FC236}">
                            <a16:creationId xmlns:a16="http://schemas.microsoft.com/office/drawing/2014/main" id="{F1121D12-E740-4609-B62A-27ACA68C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8077" y="2692866"/>
                        <a:ext cx="6565194" cy="3129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94BFFA-9077-4BD1-8AC7-CE83BC46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33072-863D-4CEB-B7A5-E14DB52A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data_;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xtree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tree_;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DB821B-2BBA-446A-80BE-25BB89BBCB6C}"/>
                  </a:ext>
                </a:extLst>
              </p14:cNvPr>
              <p14:cNvContentPartPr/>
              <p14:nvPr/>
            </p14:nvContentPartPr>
            <p14:xfrm>
              <a:off x="2768403" y="3757158"/>
              <a:ext cx="234072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DB821B-2BBA-446A-80BE-25BB89BBC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3" y="3685158"/>
                <a:ext cx="2412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072492-36F6-483B-8044-0FA6CF3774DC}"/>
                  </a:ext>
                </a:extLst>
              </p14:cNvPr>
              <p14:cNvContentPartPr/>
              <p14:nvPr/>
            </p14:nvContentPartPr>
            <p14:xfrm>
              <a:off x="1719723" y="4806918"/>
              <a:ext cx="881280" cy="4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072492-36F6-483B-8044-0FA6CF377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723" y="4734918"/>
                <a:ext cx="952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7D7AAA-8EF8-4671-ADB1-969EE8350113}"/>
                  </a:ext>
                </a:extLst>
              </p14:cNvPr>
              <p14:cNvContentPartPr/>
              <p14:nvPr/>
            </p14:nvContentPartPr>
            <p14:xfrm>
              <a:off x="3187803" y="5183838"/>
              <a:ext cx="3053880" cy="9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7D7AAA-8EF8-4671-ADB1-969EE83501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1803" y="5111838"/>
                <a:ext cx="3125520" cy="242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86D07A-17BD-495F-A173-CCEC0882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3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BBD-CACB-4B4A-B2FF-63977EAB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D9B-FAF6-4864-95AA-714EE922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 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A0C9B7-1BB9-4109-885F-90FACD784413}"/>
                  </a:ext>
                </a:extLst>
              </p14:cNvPr>
              <p14:cNvContentPartPr/>
              <p14:nvPr/>
            </p14:nvContentPartPr>
            <p14:xfrm>
              <a:off x="1702922" y="3917718"/>
              <a:ext cx="2869560" cy="4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A0C9B7-1BB9-4109-885F-90FACD784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922" y="3845718"/>
                <a:ext cx="2941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249886-0F07-40F4-A430-BC8C82868837}"/>
                  </a:ext>
                </a:extLst>
              </p14:cNvPr>
              <p14:cNvContentPartPr/>
              <p14:nvPr/>
            </p14:nvContentPartPr>
            <p14:xfrm>
              <a:off x="1711202" y="4948398"/>
              <a:ext cx="2458440" cy="6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249886-0F07-40F4-A430-BC8C82868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202" y="4876398"/>
                <a:ext cx="2530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90C75D-FEB9-4E94-89A6-0070A96FA2DD}"/>
                  </a:ext>
                </a:extLst>
              </p14:cNvPr>
              <p14:cNvContentPartPr/>
              <p14:nvPr/>
            </p14:nvContentPartPr>
            <p14:xfrm>
              <a:off x="1686362" y="5301918"/>
              <a:ext cx="2676240" cy="6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90C75D-FEB9-4E94-89A6-0070A96FA2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0362" y="5229918"/>
                <a:ext cx="2747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FB4135-523D-45FC-992F-A9ABCF0A5FC2}"/>
                  </a:ext>
                </a:extLst>
              </p14:cNvPr>
              <p14:cNvContentPartPr/>
              <p14:nvPr/>
            </p14:nvContentPartPr>
            <p14:xfrm>
              <a:off x="1686362" y="3610638"/>
              <a:ext cx="1116000" cy="24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FB4135-523D-45FC-992F-A9ABCF0A5F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0362" y="3538638"/>
                <a:ext cx="1187640" cy="167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1BD610-AED6-49AB-9B99-2EEC4DAA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271F-8047-44CE-B111-4E8846338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빨랐던</a:t>
            </a:r>
            <a:endParaRPr lang="en-US" altLang="ko-KR" dirty="0"/>
          </a:p>
          <a:p>
            <a:r>
              <a:rPr lang="en-US" altLang="ko-KR" dirty="0"/>
              <a:t>Hash Container</a:t>
            </a:r>
          </a:p>
          <a:p>
            <a:endParaRPr lang="en-US" altLang="ko-KR" dirty="0"/>
          </a:p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 (1)</a:t>
            </a:r>
          </a:p>
          <a:p>
            <a:r>
              <a:rPr lang="ko-KR" altLang="en-US" dirty="0"/>
              <a:t>원리가 무엇인가</a:t>
            </a:r>
            <a:r>
              <a:rPr lang="en-US" altLang="ko-KR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98B6C-99A2-4012-900A-EB5D9C99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3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6161-1DCD-429F-9914-F54B47F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47E72-E582-415B-9BE1-E15B4103E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키값을 입력하면</a:t>
            </a:r>
            <a:r>
              <a:rPr lang="en-US" altLang="ko-KR" dirty="0"/>
              <a:t>, </a:t>
            </a:r>
            <a:r>
              <a:rPr lang="ko-KR" altLang="en-US" dirty="0"/>
              <a:t>어느 버킷에 삽입될 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index</a:t>
            </a:r>
            <a:r>
              <a:rPr lang="ko-KR" altLang="en-US" dirty="0"/>
              <a:t>를 해쉬 함수를 통해 계산함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Buckets</a:t>
            </a:r>
            <a:r>
              <a:rPr lang="ko-KR" altLang="en-US" dirty="0"/>
              <a:t>은 행렬 형태</a:t>
            </a:r>
            <a:endParaRPr lang="en-US" altLang="ko-KR" dirty="0"/>
          </a:p>
          <a:p>
            <a:r>
              <a:rPr lang="ko-KR" altLang="en-US" dirty="0"/>
              <a:t>해쉬 함수를 통한 </a:t>
            </a:r>
            <a:r>
              <a:rPr lang="en-US" altLang="ko-KR" dirty="0"/>
              <a:t>index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입력된 데이터 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buckets </a:t>
            </a:r>
            <a:r>
              <a:rPr lang="ko-KR" altLang="en-US" dirty="0"/>
              <a:t>의 크기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로 나눈 나머지를 취함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buckets: </a:t>
            </a:r>
            <a:r>
              <a:rPr lang="en-US" altLang="ko-KR" dirty="0">
                <a:solidFill>
                  <a:srgbClr val="00B050"/>
                </a:solidFill>
              </a:rPr>
              <a:t>Vector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00B050"/>
                </a:solidFill>
              </a:rPr>
              <a:t>List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C00000"/>
                </a:solidFill>
              </a:rPr>
              <a:t>Entry</a:t>
            </a:r>
            <a:r>
              <a:rPr lang="en-US" altLang="ko-KR" dirty="0"/>
              <a:t>&gt;&gt;</a:t>
            </a:r>
          </a:p>
          <a:p>
            <a:r>
              <a:rPr lang="en-US" altLang="ko-KR" dirty="0"/>
              <a:t>index = hash(key) % </a:t>
            </a:r>
            <a:r>
              <a:rPr lang="en-US" altLang="ko-KR" dirty="0" err="1"/>
              <a:t>buckets.size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431B8AB-ED12-417C-8756-9022306CC8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3071577"/>
            <a:ext cx="3338512" cy="227853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D96C8-01D8-43AA-8306-547A94C7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A41CC-03D0-4EDB-9684-A907702B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7C00-75D9-4EF5-ACEF-62CA146E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hash(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_Hash((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 }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_Hash(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ret = 2166136261;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*it 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it !=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++it)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ret ^= *it;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ret *= 16777619;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3EB95A-A540-4DDC-BE4B-1C429CF308A9}"/>
                  </a:ext>
                </a:extLst>
              </p14:cNvPr>
              <p14:cNvContentPartPr/>
              <p14:nvPr/>
            </p14:nvContentPartPr>
            <p14:xfrm>
              <a:off x="1216562" y="3389238"/>
              <a:ext cx="3951360" cy="6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3EB95A-A540-4DDC-BE4B-1C429CF30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562" y="3317238"/>
                <a:ext cx="4023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430610-BD94-4E04-9709-5C440C694B13}"/>
                  </a:ext>
                </a:extLst>
              </p14:cNvPr>
              <p14:cNvContentPartPr/>
              <p14:nvPr/>
            </p14:nvContentPartPr>
            <p14:xfrm>
              <a:off x="2114042" y="4513158"/>
              <a:ext cx="1116000" cy="1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430610-BD94-4E04-9709-5C440C694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8042" y="4441158"/>
                <a:ext cx="1187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3A135-4731-4670-AF22-CE3CA439056D}"/>
                  </a:ext>
                </a:extLst>
              </p14:cNvPr>
              <p14:cNvContentPartPr/>
              <p14:nvPr/>
            </p14:nvContentPartPr>
            <p14:xfrm>
              <a:off x="2088842" y="4782438"/>
              <a:ext cx="1602720" cy="2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3A135-4731-4670-AF22-CE3CA43905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842" y="4710438"/>
                <a:ext cx="1674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18889B-7512-4643-8CE4-567BB3E02616}"/>
                  </a:ext>
                </a:extLst>
              </p14:cNvPr>
              <p14:cNvContentPartPr/>
              <p14:nvPr/>
            </p14:nvContentPartPr>
            <p14:xfrm>
              <a:off x="1635962" y="3964158"/>
              <a:ext cx="223164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18889B-7512-4643-8CE4-567BB3E02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962" y="3892158"/>
                <a:ext cx="2303280" cy="177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EE665C-0074-4A20-867D-C04FEB43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EC09-106F-449B-9FDB-AB8A1DE0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523E-9355-44FB-8F24-58B02C35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buckets_: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&lt;*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&gt;&gt;&gt;&gt;;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find(key: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index = 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(key) %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-&gt;buckets_-&gt;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auto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&amp;bucket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-&gt;buckets_.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at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(index);</a:t>
            </a:r>
          </a:p>
          <a:p>
            <a:pPr marL="0" indent="0">
              <a:buNone/>
            </a:pPr>
            <a:b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bucket)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en-US" altLang="ko-KR" dirty="0" err="1">
                <a:solidFill>
                  <a:srgbClr val="00B0F0"/>
                </a:solidFill>
                <a:latin typeface="Consolas" panose="020B0609020204030204" pitchFamily="49" charset="0"/>
              </a:rPr>
              <a:t>equal_to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(node-&gt;first, key))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(node);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return 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0B70D-5F58-4632-BF14-F380737C19C4}"/>
                  </a:ext>
                </a:extLst>
              </p14:cNvPr>
              <p14:cNvContentPartPr/>
              <p14:nvPr/>
            </p14:nvContentPartPr>
            <p14:xfrm>
              <a:off x="1266602" y="2600478"/>
              <a:ext cx="4429800" cy="4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0B70D-5F58-4632-BF14-F380737C1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602" y="2528478"/>
                <a:ext cx="4501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83DFFA-75D6-405E-8C0C-6F1F00A10042}"/>
                  </a:ext>
                </a:extLst>
              </p14:cNvPr>
              <p14:cNvContentPartPr/>
              <p14:nvPr/>
            </p14:nvContentPartPr>
            <p14:xfrm>
              <a:off x="1501682" y="3321918"/>
              <a:ext cx="4974840" cy="90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83DFFA-75D6-405E-8C0C-6F1F00A100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3682" y="3303918"/>
                <a:ext cx="501048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280E65-C6CB-4C83-9728-2DC4396A0869}"/>
                  </a:ext>
                </a:extLst>
              </p14:cNvPr>
              <p14:cNvContentPartPr/>
              <p14:nvPr/>
            </p14:nvContentPartPr>
            <p14:xfrm>
              <a:off x="3070202" y="3647718"/>
              <a:ext cx="3138120" cy="27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280E65-C6CB-4C83-9728-2DC4396A0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4202" y="3575718"/>
                <a:ext cx="32097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F06BA-27FA-4F12-98AF-95B33BF9B151}"/>
                  </a:ext>
                </a:extLst>
              </p14:cNvPr>
              <p14:cNvContentPartPr/>
              <p14:nvPr/>
            </p14:nvContentPartPr>
            <p14:xfrm>
              <a:off x="3028442" y="3954798"/>
              <a:ext cx="2315880" cy="3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F06BA-27FA-4F12-98AF-95B33BF9B1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2442" y="3882798"/>
                <a:ext cx="238752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F852AF7-8BFE-46D0-A543-FD86CFB8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D351-068B-4BBF-9819-9F12307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F4C9-297E-4BF3-B634-ADDE228D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find() vs. others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Tree vs. Hash Containers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8E05D-9D9E-4E7E-87DD-F11EFA2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F3C3-66BD-4F17-B386-6E541557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11242-0D0F-4A98-A409-CE9B34D13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EF90-32F0-465E-BD2D-4FAEA5FA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</a:p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Tree Container</a:t>
            </a:r>
          </a:p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Hash Container</a:t>
            </a:r>
            <a:endParaRPr lang="ko-KR" alt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20E67-8669-453B-9494-A399823D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42E55-757E-4E7F-BCB6-B2EDF44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&lt;algorithm&gt;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6616F-C9F4-414B-ACB4-9797E1D09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E777A-BB0E-401A-892C-3DBC4635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일정 수를 기준으로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::find() </a:t>
            </a:r>
            <a:r>
              <a:rPr lang="ko-KR" altLang="en-US" dirty="0"/>
              <a:t>보다</a:t>
            </a:r>
            <a:endParaRPr lang="en-US" altLang="ko-KR" dirty="0"/>
          </a:p>
          <a:p>
            <a:pPr lvl="1"/>
            <a:r>
              <a:rPr lang="en-US" altLang="ko-KR" dirty="0"/>
              <a:t>Tree </a:t>
            </a:r>
            <a:r>
              <a:rPr lang="ko-KR" altLang="en-US" dirty="0"/>
              <a:t>가 빨라짐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HashMap</a:t>
            </a:r>
            <a:r>
              <a:rPr lang="ko-KR" altLang="en-US" dirty="0"/>
              <a:t> 은</a:t>
            </a:r>
            <a:endParaRPr lang="en-US" altLang="ko-KR" dirty="0"/>
          </a:p>
          <a:p>
            <a:pPr lvl="1"/>
            <a:r>
              <a:rPr lang="ko-KR" altLang="en-US" dirty="0"/>
              <a:t>늘 빠르더라</a:t>
            </a:r>
            <a:endParaRPr lang="en-US" altLang="ko-KR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F5AB4-5F94-4449-92F0-92718AD2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4149-56ED-4BBB-A2BE-6E8D6FA7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B9A2-6A34-4F54-8FDD-F1302B06B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원소가 많을수록</a:t>
            </a:r>
            <a:endParaRPr lang="en-US" altLang="ko-KR" dirty="0"/>
          </a:p>
          <a:p>
            <a:r>
              <a:rPr lang="ko-KR" altLang="en-US" dirty="0"/>
              <a:t>배열을 사용하면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정렬되어있다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유리하지 않을까</a:t>
            </a:r>
            <a:r>
              <a:rPr lang="en-US" altLang="ko-KR" dirty="0"/>
              <a:t>?</a:t>
            </a: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65285509-C6CA-4955-A913-69671D9A46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085601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89631-C6F5-4D40-8266-37063AE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72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9C99-2E13-4F10-BD72-0FD18D63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  <a:endParaRPr lang="ko-KR" alt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2D6E8F9-142E-4343-801D-D640C2DBE7D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AD48-1D31-46B8-A683-1F20BBDE4A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그렇다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원소의 수가 많아져</a:t>
            </a:r>
            <a:endParaRPr lang="en-US" altLang="ko-KR" dirty="0"/>
          </a:p>
          <a:p>
            <a:r>
              <a:rPr lang="ko-KR" altLang="en-US" dirty="0"/>
              <a:t>트리의 깊이가 깊어질수록</a:t>
            </a:r>
            <a:endParaRPr lang="en-US" altLang="ko-KR" dirty="0"/>
          </a:p>
          <a:p>
            <a:pPr lvl="1"/>
            <a:r>
              <a:rPr lang="ko-KR" altLang="en-US" dirty="0"/>
              <a:t>배열은 큰 영향 없음</a:t>
            </a:r>
            <a:endParaRPr lang="en-US" altLang="ko-KR" dirty="0"/>
          </a:p>
          <a:p>
            <a:pPr lvl="1"/>
            <a:r>
              <a:rPr lang="ko-KR" altLang="en-US" dirty="0"/>
              <a:t>트리는 순회에 걸리는 시간이 증가함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4719-8D7E-4062-AE6C-C152BDE4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54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BAD-D587-4FBB-9514-B5F9612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Tree vs. Hash Containers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0611F8-8245-4E8F-B36F-45AAE9DCECE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E230-8BE5-45F1-9262-1D1ACC479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 vs. O(1)</a:t>
            </a:r>
          </a:p>
          <a:p>
            <a:endParaRPr lang="en-US" altLang="ko-KR" dirty="0"/>
          </a:p>
          <a:p>
            <a:r>
              <a:rPr lang="ko-KR" altLang="en-US" dirty="0"/>
              <a:t>대수의 법칙</a:t>
            </a:r>
            <a:endParaRPr lang="en-US" altLang="ko-KR" dirty="0"/>
          </a:p>
          <a:p>
            <a:pPr lvl="1"/>
            <a:r>
              <a:rPr lang="ko-KR" altLang="en-US" dirty="0"/>
              <a:t>단위가 커질수록</a:t>
            </a:r>
            <a:endParaRPr lang="en-US" altLang="ko-KR" dirty="0"/>
          </a:p>
          <a:p>
            <a:pPr lvl="1"/>
            <a:r>
              <a:rPr lang="ko-KR" altLang="en-US" dirty="0"/>
              <a:t>본래의 복잡도에 가까운 곡선이 그려진다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664B-2F5E-46C2-BC05-0356EC2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0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BAD-D587-4FBB-9514-B5F9612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Tree vs. Hash Containers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0611F8-8245-4E8F-B36F-45AAE9DCECE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E230-8BE5-45F1-9262-1D1ACC479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 vs. O(1)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단위가 커질수록</a:t>
            </a:r>
            <a:endParaRPr lang="en-US" altLang="ko-KR" dirty="0"/>
          </a:p>
          <a:p>
            <a:pPr lvl="1"/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이 강하다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6E93-E957-41C7-834C-7CD43FEE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5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52053-90DB-4772-A03A-7C98BB56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A6572-5B3F-4630-ACFD-E92D36A45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2017-07-01</a:t>
            </a:r>
          </a:p>
          <a:p>
            <a:r>
              <a:rPr lang="en-US" altLang="ko-KR" dirty="0"/>
              <a:t>Jeongho Nam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DF5FC-2517-4AA6-816A-AEFEEF4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282B-89E0-434A-9C0A-CC4E3D18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D6D-30F8-4096-B8D3-36ED6EBF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O(N)</a:t>
            </a:r>
          </a:p>
          <a:p>
            <a:r>
              <a:rPr lang="ko-KR" altLang="en-US" dirty="0"/>
              <a:t>원하는 키값을 찾을 때까지</a:t>
            </a:r>
            <a:endParaRPr lang="en-US" altLang="ko-KR" dirty="0"/>
          </a:p>
          <a:p>
            <a:pPr lvl="1"/>
            <a:r>
              <a:rPr lang="ko-KR" altLang="en-US" dirty="0"/>
              <a:t>처음부터 끝까지</a:t>
            </a:r>
            <a:endParaRPr lang="en-US" altLang="ko-KR" dirty="0"/>
          </a:p>
          <a:p>
            <a:pPr lvl="1"/>
            <a:r>
              <a:rPr lang="ko-KR" altLang="en-US" dirty="0"/>
              <a:t>다 뒤져본다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64EB-01ED-40FF-893F-2D475D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B8B-7EB0-4068-B6EE-4D657BB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E976-BEF5-414D-8C15-DAB1F8F0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find(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처음부터 끝까지 싹 뒤져본다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ko-K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it !=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++it)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(*it == </a:t>
            </a:r>
            <a:r>
              <a:rPr lang="en-US" altLang="ko-KR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1700" dirty="0">
                <a:solidFill>
                  <a:schemeClr val="tx1"/>
                </a:solidFill>
                <a:latin typeface="Consolas" panose="020B0609020204030204" pitchFamily="49" charset="0"/>
              </a:rPr>
              <a:t> it;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찾으면 그대로 리턴</a:t>
            </a:r>
            <a:endParaRPr lang="en-US" altLang="ko-KR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못 찾으면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last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리턴</a:t>
            </a:r>
            <a:endParaRPr lang="en-US" altLang="ko-K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ko-KR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84DC-C8B7-462E-A4AB-099CFE0C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2861-A5AF-466A-BA59-4F2FF61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9F492-0560-48C7-845A-86007844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44" y="2490788"/>
            <a:ext cx="4133850" cy="3444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5411C-137B-4A75-A389-78E41191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75C7-0863-4D6F-B1ED-D2CF723B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E02A-2E5B-4225-852D-597C9DCC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O(log</a:t>
            </a:r>
            <a:r>
              <a:rPr lang="en-US" altLang="ko-KR" sz="1300" b="1" dirty="0">
                <a:solidFill>
                  <a:srgbClr val="7030A0"/>
                </a:solidFill>
              </a:rPr>
              <a:t>2</a:t>
            </a:r>
            <a:r>
              <a:rPr lang="en-US" altLang="ko-KR" b="1" dirty="0">
                <a:solidFill>
                  <a:srgbClr val="7030A0"/>
                </a:solidFill>
              </a:rPr>
              <a:t> N)</a:t>
            </a:r>
          </a:p>
          <a:p>
            <a:endParaRPr lang="en-US" altLang="ko-KR" dirty="0"/>
          </a:p>
          <a:p>
            <a:r>
              <a:rPr lang="ko-KR" altLang="en-US" dirty="0"/>
              <a:t>어느 컨테이너로부터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value </a:t>
            </a:r>
            <a:r>
              <a:rPr lang="ko-KR" altLang="en-US" dirty="0"/>
              <a:t>를 찾는다 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반드시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정렬된 컨테이너</a:t>
            </a:r>
            <a:r>
              <a:rPr lang="ko-KR" altLang="en-US" dirty="0"/>
              <a:t>를</a:t>
            </a:r>
            <a:endParaRPr lang="en-US" altLang="ko-KR" dirty="0"/>
          </a:p>
          <a:p>
            <a:pPr lvl="1"/>
            <a:r>
              <a:rPr lang="ko-KR" altLang="en-US" b="1" u="sng" dirty="0">
                <a:solidFill>
                  <a:srgbClr val="0070C0"/>
                </a:solidFill>
              </a:rPr>
              <a:t>이진트리</a:t>
            </a:r>
            <a:r>
              <a:rPr lang="ko-KR" altLang="en-US" dirty="0"/>
              <a:t>처럼 탐색한다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찾는 데 성공하면</a:t>
            </a:r>
            <a:r>
              <a:rPr lang="en-US" altLang="ko-KR" dirty="0"/>
              <a:t>, </a:t>
            </a:r>
            <a:r>
              <a:rPr lang="ko-KR" altLang="en-US" dirty="0"/>
              <a:t>그대로 리턴</a:t>
            </a:r>
            <a:endParaRPr lang="en-US" altLang="ko-KR" dirty="0"/>
          </a:p>
          <a:p>
            <a:r>
              <a:rPr lang="ko-KR" altLang="en-US" dirty="0"/>
              <a:t>못 찾으면 </a:t>
            </a:r>
            <a:r>
              <a:rPr lang="en-US" altLang="ko-KR" dirty="0"/>
              <a:t>last (end()) </a:t>
            </a:r>
            <a:r>
              <a:rPr lang="ko-KR" altLang="en-US" dirty="0"/>
              <a:t>리턴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8A53-6BE6-47D7-8393-158B5883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69B2-C68A-4657-A354-52452450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AD1A-6C20-4309-B69F-4F594BA8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distance(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 &gt; 0) {</a:t>
            </a: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782960" lvl="4" indent="0">
              <a:buNone/>
            </a:pP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advance(it, count / 2); 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마치 </a:t>
            </a:r>
            <a:r>
              <a:rPr lang="ko-KR" altLang="en-US" sz="12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이진트리처럼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절반씩 건너뛴다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ko-KR" sz="12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++it;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F446-7AF2-4BB4-94CC-518FE105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8785-7BE3-4343-A73E-D80584D0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45A9-20B6-4D63-B45A-38E59C2A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equal_range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0E2D-C333-468D-885E-019239BA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1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890</TotalTime>
  <Words>1008</Words>
  <Application>Microsoft Office PowerPoint</Application>
  <PresentationFormat>On-screen Show (4:3)</PresentationFormat>
  <Paragraphs>320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돋움</vt:lpstr>
      <vt:lpstr>맑은 고딕</vt:lpstr>
      <vt:lpstr>바탕</vt:lpstr>
      <vt:lpstr>Arial</vt:lpstr>
      <vt:lpstr>Consolas</vt:lpstr>
      <vt:lpstr>Garamond</vt:lpstr>
      <vt:lpstr>Organic</vt:lpstr>
      <vt:lpstr>Microsoft Excel Worksheet</vt:lpstr>
      <vt:lpstr>Searching</vt:lpstr>
      <vt:lpstr>INDEX</vt:lpstr>
      <vt:lpstr>&lt;algorithm&gt;</vt:lpstr>
      <vt:lpstr>1. std::find()</vt:lpstr>
      <vt:lpstr>1. std::find()</vt:lpstr>
      <vt:lpstr>2. std::lower_bound()</vt:lpstr>
      <vt:lpstr>2. std::lower_bound()</vt:lpstr>
      <vt:lpstr>2. std::lower_bound()</vt:lpstr>
      <vt:lpstr>3. std::equal_range()</vt:lpstr>
      <vt:lpstr>3. std::equal_range()</vt:lpstr>
      <vt:lpstr>Analyses</vt:lpstr>
      <vt:lpstr>1. Recognitions</vt:lpstr>
      <vt:lpstr>1. Recognitions</vt:lpstr>
      <vt:lpstr>1. Recognitions</vt:lpstr>
      <vt:lpstr>2. Tree-Maps</vt:lpstr>
      <vt:lpstr>2. Tree-Maps</vt:lpstr>
      <vt:lpstr>2. Tree-Maps</vt:lpstr>
      <vt:lpstr>2. Tree-Maps</vt:lpstr>
      <vt:lpstr>2. Tree-Maps</vt:lpstr>
      <vt:lpstr>2. Tree-Maps</vt:lpstr>
      <vt:lpstr>2. Tree-Maps</vt:lpstr>
      <vt:lpstr>2. Tree-Maps</vt:lpstr>
      <vt:lpstr>3. Hash-Maps</vt:lpstr>
      <vt:lpstr>3. Hash-Maps</vt:lpstr>
      <vt:lpstr>3. Hash-Maps</vt:lpstr>
      <vt:lpstr>3. Hash-Maps</vt:lpstr>
      <vt:lpstr>Measurements</vt:lpstr>
      <vt:lpstr>1. find() vs. others</vt:lpstr>
      <vt:lpstr>1. find() vs. others</vt:lpstr>
      <vt:lpstr>1. find() vs. others</vt:lpstr>
      <vt:lpstr>2. lower_bound() vs. Tree Container</vt:lpstr>
      <vt:lpstr>2. lower_bound() vs. Tree Container</vt:lpstr>
      <vt:lpstr>3. Tree vs. Hash Containers</vt:lpstr>
      <vt:lpstr>3. Tree vs. Hash Containers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Jeongho Nam</dc:creator>
  <cp:lastModifiedBy>Jeongho Nam</cp:lastModifiedBy>
  <cp:revision>28</cp:revision>
  <dcterms:created xsi:type="dcterms:W3CDTF">2017-06-29T13:49:22Z</dcterms:created>
  <dcterms:modified xsi:type="dcterms:W3CDTF">2017-07-01T00:15:41Z</dcterms:modified>
</cp:coreProperties>
</file>