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227" autoAdjust="0"/>
  </p:normalViewPr>
  <p:slideViewPr>
    <p:cSldViewPr snapToGrid="0">
      <p:cViewPr varScale="1">
        <p:scale>
          <a:sx n="66" d="100"/>
          <a:sy n="66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FE1CE-640D-4CBF-BD9D-ED6E9FB5CE2B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F86E-1137-4BE4-9341-B568DCC8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9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더러운 라이브러리 사용하다 잘못 걸리면 할 수 있는게 없음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2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단순화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대부분 </a:t>
            </a:r>
            <a:r>
              <a:rPr lang="en-US" altLang="ko-KR" dirty="0" smtClean="0"/>
              <a:t>3 layer </a:t>
            </a:r>
            <a:r>
              <a:rPr lang="ko-KR" altLang="en-US" dirty="0" smtClean="0"/>
              <a:t>이상 파생이 필요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공통 기능을 가진 기본 클래스</a:t>
            </a:r>
          </a:p>
          <a:p>
            <a:pPr lvl="1"/>
            <a:r>
              <a:rPr lang="ko-KR" altLang="en-US" dirty="0" err="1" smtClean="0"/>
              <a:t>다형성</a:t>
            </a:r>
            <a:r>
              <a:rPr lang="ko-KR" altLang="en-US" dirty="0" smtClean="0"/>
              <a:t> 구현을 위한 하나 이상의 파생어</a:t>
            </a:r>
          </a:p>
          <a:p>
            <a:pPr lvl="1"/>
            <a:r>
              <a:rPr lang="ko-KR" altLang="en-US" dirty="0" smtClean="0"/>
              <a:t>정말로 복잡한 경우를 위한 다중 상속의 </a:t>
            </a:r>
            <a:r>
              <a:rPr lang="ko-KR" altLang="en-US" dirty="0" err="1" smtClean="0"/>
              <a:t>믹싱</a:t>
            </a:r>
            <a:r>
              <a:rPr lang="ko-KR" altLang="en-US" dirty="0" smtClean="0"/>
              <a:t> 레이어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개보다 깊은 구조는 추상화가 명확하게 고려되지않아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성능저하로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이어지는 복잡성을 유발한다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2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76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간략화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5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간략화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퍼사드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PIMPL의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재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방지를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제공한다는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PIMPL의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정당화하기가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어렵습니다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PIMPL을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요구하기에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충분히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경험에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머리에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총이없는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스프린트를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지출하라는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귀하의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환영하지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4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피해라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프로파일이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항목을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유혹이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작동하는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87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피해라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3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영국속담임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인터페이스 안정성이 라이브러리의 핵심이다</a:t>
            </a:r>
            <a:r>
              <a:rPr lang="en-US" altLang="ko-KR" dirty="0" smtClean="0"/>
              <a:t>.</a:t>
            </a:r>
          </a:p>
          <a:p>
            <a:pPr marL="685800" lvl="1" indent="-228600">
              <a:buAutoNum type="arabicPeriod"/>
            </a:pPr>
            <a:r>
              <a:rPr lang="ko-KR" altLang="en-US" dirty="0" smtClean="0"/>
              <a:t>호출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반환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할당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효율성 등등 일관적이지 않다</a:t>
            </a:r>
            <a:r>
              <a:rPr lang="en-US" altLang="ko-KR" baseline="0" dirty="0" smtClean="0"/>
              <a:t>.</a:t>
            </a:r>
          </a:p>
          <a:p>
            <a:pPr marL="685800" lvl="1" indent="-228600">
              <a:buAutoNum type="arabicPeriod"/>
            </a:pPr>
            <a:r>
              <a:rPr lang="ko-KR" altLang="en-US" dirty="0" smtClean="0"/>
              <a:t>일반적으로 코딩했을</a:t>
            </a:r>
            <a:r>
              <a:rPr lang="ko-KR" altLang="en-US" baseline="0" dirty="0" smtClean="0"/>
              <a:t> 때 일관성을 바로 </a:t>
            </a:r>
            <a:r>
              <a:rPr lang="ko-KR" altLang="en-US" baseline="0" dirty="0" err="1" smtClean="0"/>
              <a:t>떠올리게된다</a:t>
            </a:r>
            <a:r>
              <a:rPr lang="en-US" altLang="ko-KR" baseline="0" dirty="0" smtClean="0"/>
              <a:t>.</a:t>
            </a:r>
          </a:p>
          <a:p>
            <a:pPr marL="685800" lvl="1" indent="-228600">
              <a:buAutoNum type="arabicPeriod"/>
            </a:pPr>
            <a:r>
              <a:rPr lang="ko-KR" altLang="en-US" dirty="0" smtClean="0"/>
              <a:t>개발자는 모든 함수를 고치는데 시간이 부족함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저런 방법들이 라이브러리 같은 중요 코딩할 때 </a:t>
            </a:r>
            <a:r>
              <a:rPr lang="ko-KR" altLang="en-US" dirty="0" err="1" smtClean="0"/>
              <a:t>쓴다고함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테스트케이스 </a:t>
            </a:r>
            <a:r>
              <a:rPr lang="ko-KR" altLang="en-US" dirty="0" err="1" smtClean="0"/>
              <a:t>성애자</a:t>
            </a:r>
            <a:r>
              <a:rPr lang="en-US" altLang="ko-KR" dirty="0" smtClean="0"/>
              <a:t>?</a:t>
            </a:r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최적화 과정에서 변경된 내용이 정확성에 영향을 줄 가능성을 줄이는데 도움이 된다</a:t>
            </a:r>
            <a:r>
              <a:rPr lang="en-US" altLang="ko-KR" dirty="0" smtClean="0"/>
              <a:t>.</a:t>
            </a:r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잘 </a:t>
            </a:r>
            <a:r>
              <a:rPr lang="ko-KR" altLang="en-US" dirty="0" err="1" smtClean="0"/>
              <a:t>짯으면</a:t>
            </a:r>
            <a:r>
              <a:rPr lang="ko-KR" altLang="en-US" dirty="0" smtClean="0"/>
              <a:t> 분리해서 테스트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전에 많은 객체를 </a:t>
            </a:r>
            <a:r>
              <a:rPr lang="ko-KR" altLang="en-US" dirty="0" err="1" smtClean="0"/>
              <a:t>인스턴스화</a:t>
            </a:r>
            <a:r>
              <a:rPr lang="ko-KR" altLang="en-US" dirty="0" smtClean="0"/>
              <a:t> 해야하는</a:t>
            </a:r>
            <a:r>
              <a:rPr lang="ko-KR" altLang="en-US" baseline="0" dirty="0" smtClean="0"/>
              <a:t> 경우 너무 많은 결합이 있단 신호</a:t>
            </a:r>
            <a:r>
              <a:rPr lang="en-US" altLang="ko-KR" baseline="0" dirty="0" smtClean="0"/>
              <a:t>.</a:t>
            </a:r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시행착오</a:t>
            </a:r>
            <a:r>
              <a:rPr lang="en-US" altLang="ko-KR" dirty="0" smtClean="0"/>
              <a:t>(</a:t>
            </a:r>
            <a:r>
              <a:rPr lang="ko-KR" altLang="en-US" dirty="0" smtClean="0"/>
              <a:t>삽질</a:t>
            </a:r>
            <a:r>
              <a:rPr lang="en-US" altLang="ko-KR" dirty="0" smtClean="0"/>
              <a:t>?) </a:t>
            </a:r>
            <a:r>
              <a:rPr lang="ko-KR" altLang="en-US" dirty="0" smtClean="0"/>
              <a:t>없으면 경험이 많아도 중요 인터페이스를 생략하기 쉽다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수정할 </a:t>
            </a:r>
            <a:r>
              <a:rPr lang="ko-KR" altLang="en-US" baseline="0" dirty="0" smtClean="0"/>
              <a:t>만할 때 수정할 수 있게 도와준다</a:t>
            </a:r>
            <a:r>
              <a:rPr lang="en-US" altLang="ko-KR" baseline="0" dirty="0" smtClean="0"/>
              <a:t>.</a:t>
            </a:r>
          </a:p>
          <a:p>
            <a:pPr marL="2286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타이밍 테스트를 잘 쓸 수 있게 만듦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실제 성능이 향상되는지 확인 가능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테스트 케이스에 추가해서 성능저하 없이 가능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9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KISS </a:t>
            </a:r>
            <a:r>
              <a:rPr lang="ko-KR" altLang="en-US" dirty="0" smtClean="0"/>
              <a:t>간단하고 알기 </a:t>
            </a:r>
            <a:r>
              <a:rPr lang="ko-KR" altLang="en-US" dirty="0" err="1" smtClean="0"/>
              <a:t>쉽게하자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인수로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유효한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::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istream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인수를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허용하는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간결하다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종속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파일이름이랑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IO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에러처리는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out-of-memory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익셉션을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처리하지 않는다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parsimony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포함되어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씩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프로그래머가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++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그럼에도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불구하고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parsimony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7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메모리할당은 라이브러리 밖에서</a:t>
            </a:r>
            <a:r>
              <a:rPr lang="en-US" altLang="ko-KR" dirty="0" smtClean="0"/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인수로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채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우도록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결정을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밖으로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구현하여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새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저장소를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이방법은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될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함수가 </a:t>
            </a:r>
            <a:r>
              <a:rPr lang="ko-KR" altLang="en-US" dirty="0" err="1" smtClean="0"/>
              <a:t>사용중일</a:t>
            </a:r>
            <a:r>
              <a:rPr lang="ko-KR" altLang="en-US" dirty="0" smtClean="0"/>
              <a:t> 때 </a:t>
            </a:r>
            <a:r>
              <a:rPr lang="ko-KR" altLang="en-US" dirty="0" err="1" smtClean="0"/>
              <a:t>라이르버리를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수정하려고하면</a:t>
            </a:r>
            <a:r>
              <a:rPr lang="ko-KR" altLang="en-US" dirty="0" smtClean="0"/>
              <a:t> 변화를 일으킨다</a:t>
            </a:r>
            <a:r>
              <a:rPr lang="en-US" altLang="ko-KR" dirty="0" smtClean="0"/>
              <a:t>???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이방법은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될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뿌리입니다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변경사항이 주요 변경사항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고로 디자인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단계에서 해결해야함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갓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펑션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대신 프레임워크로 설계된 라이브러리에서는 필연적이다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baseline="0" dirty="0" smtClean="0"/>
              <a:t>근데 상식적으로 기본적인 내용임</a:t>
            </a:r>
            <a:r>
              <a:rPr lang="en-US" altLang="ko-KR" baseline="0" dirty="0" smtClean="0"/>
              <a:t>..</a:t>
            </a:r>
          </a:p>
          <a:p>
            <a:endParaRPr lang="en-US" altLang="ko-KR" baseline="0" dirty="0" smtClean="0"/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이유로 변경되는 것들은 함께 모으고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이유로 변경되는 것들은 분리시킨다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서브시스템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대해서도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있어서는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</a:t>
            </a:r>
            <a:endParaRPr lang="ko-KR" altLang="en-US" dirty="0" smtClean="0"/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가지를 동시에 신경 쓰면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복잡하니깐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각각을 따로 분리해서 생각하자는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이야기입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가정하지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대조적으로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수행하고자하는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일치하지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효율성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F86E-1137-4BE4-9341-B568DCC87A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0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7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5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3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3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1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0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DC59-9DCA-4084-A6FC-91EE5E1A1226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7F1C-03D8-4CEA-80A8-60EF26B83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4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codingschool.org/2015/05/29/%EA%B4%80%EC%8B%AC%EC%82%AC%EC%9D%98-%EB%B6%84%EB%A6%ACseparation-of-concern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load.wordpress.com/2012/01/30/single-responsibility-princinpl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ongjinhyeon.tistory.com/4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Design Optimized Libraries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송영진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91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Functions Are Easier to Optimize than Frameworks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983783"/>
            <a:ext cx="10515600" cy="4193179"/>
          </a:xfrm>
        </p:spPr>
        <p:txBody>
          <a:bodyPr/>
          <a:lstStyle/>
          <a:p>
            <a:r>
              <a:rPr lang="en-US" altLang="ko-KR" dirty="0" smtClean="0"/>
              <a:t>Optimizer </a:t>
            </a:r>
            <a:r>
              <a:rPr lang="ko-KR" altLang="en-US" dirty="0" smtClean="0"/>
              <a:t>는 함수형 라이브러리가 변경하기 더 쉽다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함수형 라이브러리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개별적으로 테스트 및 수정 가능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기능에 딱딱 맞는 라이브러리만 링크가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프레임워크</a:t>
            </a:r>
            <a:endParaRPr lang="en-US" altLang="ko-KR" dirty="0"/>
          </a:p>
          <a:p>
            <a:pPr lvl="2"/>
            <a:r>
              <a:rPr lang="ko-KR" altLang="en-US" dirty="0" smtClean="0"/>
              <a:t>호출 시 모든 기능이 가동되어 분리가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>
                <a:hlinkClick r:id="rId3"/>
              </a:rPr>
              <a:t>관심사의분리</a:t>
            </a:r>
            <a:r>
              <a:rPr lang="ko-KR" altLang="en-US" dirty="0" smtClean="0"/>
              <a:t>나 </a:t>
            </a:r>
            <a:r>
              <a:rPr lang="ko-KR" altLang="en-US" dirty="0" smtClean="0">
                <a:hlinkClick r:id="rId4"/>
              </a:rPr>
              <a:t>단일 책임의 원칙을 </a:t>
            </a:r>
            <a:r>
              <a:rPr lang="ko-KR" altLang="en-US" dirty="0" smtClean="0"/>
              <a:t>어렵게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갓 </a:t>
            </a:r>
            <a:r>
              <a:rPr lang="ko-KR" altLang="en-US" dirty="0" err="1" smtClean="0"/>
              <a:t>펑션이</a:t>
            </a:r>
            <a:r>
              <a:rPr lang="ko-KR" altLang="en-US" dirty="0" smtClean="0"/>
              <a:t> 포함될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50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91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Flatten Inheritance Hierarchies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983783"/>
            <a:ext cx="10515600" cy="4193179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ko-KR" altLang="en-US" dirty="0" smtClean="0"/>
              <a:t>깊은 상속 계층구조는 멀리하자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멤버 함수가 호출 될 때 예측 못한 동작이 있을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레이어가 많으면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작업이 긴 체인을 </a:t>
            </a:r>
            <a:r>
              <a:rPr lang="ko-KR" altLang="en-US" dirty="0" err="1" smtClean="0"/>
              <a:t>따라감</a:t>
            </a:r>
            <a:endParaRPr lang="en-US" altLang="ko-KR" dirty="0" smtClean="0"/>
          </a:p>
          <a:p>
            <a:r>
              <a:rPr lang="ko-KR" altLang="en-US" dirty="0" smtClean="0"/>
              <a:t>성능이 중요한 작업에 비싼 호출의 도입 가능성</a:t>
            </a:r>
            <a:r>
              <a:rPr lang="en-US" altLang="ko-KR" dirty="0" smtClean="0"/>
              <a:t>.</a:t>
            </a:r>
            <a:r>
              <a:rPr lang="ko-KR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33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91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Flatten Calling Chains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983783"/>
            <a:ext cx="10515600" cy="41931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추상화 과정에서 생기는 긴 체인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중첩될 때 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호출 및 리턴으로 오버헤드가 생김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66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91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Flatten Layered Designs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983783"/>
            <a:ext cx="10515600" cy="41931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단일 추상화가 계층화 되어 구현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아규먼트에서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os-specifc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문자열에서 </a:t>
            </a:r>
            <a:r>
              <a:rPr lang="ko-KR" altLang="en-US" dirty="0" err="1" smtClean="0"/>
              <a:t>숫자코드로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처리를  삽입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밀접한 관련 라이브러리 코드가 존재할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반환 함수 호출과 </a:t>
            </a:r>
            <a:r>
              <a:rPr lang="en-US" altLang="ko-KR" dirty="0" smtClean="0"/>
              <a:t>throw </a:t>
            </a:r>
            <a:r>
              <a:rPr lang="ko-KR" altLang="en-US" dirty="0" smtClean="0"/>
              <a:t>호출 </a:t>
            </a:r>
            <a:r>
              <a:rPr lang="ko-KR" altLang="en-US" dirty="0" err="1" smtClean="0"/>
              <a:t>함수간에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PIMPL </a:t>
            </a:r>
            <a:r>
              <a:rPr lang="ko-KR" altLang="en-US" dirty="0" err="1" smtClean="0"/>
              <a:t>이디엄을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DLL </a:t>
            </a:r>
            <a:r>
              <a:rPr lang="ko-KR" altLang="en-US" dirty="0" smtClean="0"/>
              <a:t>또는 플러그인 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03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91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Flatten Layered Designs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983783"/>
            <a:ext cx="10515600" cy="41931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계층 전환은 모든 호출의 성능을 저하시킴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 이상의 레이어를 하나로 압축 할 수 있는 지 확인</a:t>
            </a:r>
            <a:endParaRPr lang="en-US" altLang="ko-KR" dirty="0" smtClean="0"/>
          </a:p>
          <a:p>
            <a:r>
              <a:rPr lang="ko-KR" altLang="en-US" dirty="0" smtClean="0"/>
              <a:t>코드 검토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프로젝트에서 </a:t>
            </a:r>
            <a:r>
              <a:rPr lang="en-US" altLang="ko-KR" dirty="0" smtClean="0">
                <a:hlinkClick r:id="rId3"/>
              </a:rPr>
              <a:t>façade pattern</a:t>
            </a:r>
            <a:r>
              <a:rPr lang="ko-KR" altLang="en-US" dirty="0" smtClean="0"/>
              <a:t>이 많을 때 과잉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레이어가 두 번 이상 나타나는 경우 너무 </a:t>
            </a:r>
            <a:r>
              <a:rPr lang="ko-KR" altLang="en-US" dirty="0" err="1" smtClean="0"/>
              <a:t>계층화됨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PIMPL</a:t>
            </a:r>
            <a:r>
              <a:rPr lang="ko-KR" altLang="en-US" dirty="0" smtClean="0"/>
              <a:t>의 중첩된 인스턴스 </a:t>
            </a:r>
            <a:endParaRPr lang="en-US" altLang="ko-KR" dirty="0" smtClean="0"/>
          </a:p>
          <a:p>
            <a:r>
              <a:rPr lang="ko-KR" altLang="en-US" dirty="0" smtClean="0"/>
              <a:t>레이어 제거는 디자인 타임에만 수행이 가능하다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82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91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Avoid Dynamic Lookup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983783"/>
            <a:ext cx="10515600" cy="41931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메타 데이터 조회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별로 없을 때는 쉽게 정의 가능</a:t>
            </a:r>
            <a:endParaRPr lang="en-US" altLang="ko-KR" dirty="0" smtClean="0"/>
          </a:p>
          <a:p>
            <a:r>
              <a:rPr lang="ko-KR" altLang="en-US" dirty="0" smtClean="0"/>
              <a:t>조회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메타 데이터가 많아지면 디자인을 한다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Json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사용하지 말자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O(n)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Lookup Table </a:t>
            </a:r>
          </a:p>
          <a:p>
            <a:pPr lvl="2"/>
            <a:r>
              <a:rPr lang="en-US" altLang="ko-KR" dirty="0" smtClean="0"/>
              <a:t>O(log2N)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063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91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Avoid Dynamic Lookup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983783"/>
            <a:ext cx="10515600" cy="41931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메타 데이터 대부분은 처리 중에 반복적으로 읽혀져야 한다</a:t>
            </a:r>
            <a:endParaRPr lang="en-US" altLang="ko-KR" dirty="0" smtClean="0"/>
          </a:p>
          <a:p>
            <a:r>
              <a:rPr lang="ko-KR" altLang="en-US" dirty="0" err="1" smtClean="0"/>
              <a:t>룩업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일관성 체크리스트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같이 나와야 하는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-line </a:t>
            </a:r>
            <a:r>
              <a:rPr lang="ko-KR" altLang="en-US" dirty="0" smtClean="0"/>
              <a:t>인수 집합이 실제로 나타나나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테이블에 변환에 필요한 모든 메타 데이터가 포함 되어있나</a:t>
            </a:r>
            <a:endParaRPr lang="en-US" altLang="ko-KR" dirty="0" smtClean="0"/>
          </a:p>
          <a:p>
            <a:r>
              <a:rPr lang="ko-KR" altLang="en-US" dirty="0" smtClean="0"/>
              <a:t>구조체 기반 저장소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문서화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모든 메타 데이터 항목이 즉시 표시된다</a:t>
            </a:r>
            <a:endParaRPr lang="en-US" altLang="ko-KR" dirty="0" smtClean="0"/>
          </a:p>
          <a:p>
            <a:pPr lvl="1"/>
            <a:r>
              <a:rPr lang="ko-KR" altLang="en-US" smtClean="0"/>
              <a:t>다른 여러 테이블 </a:t>
            </a:r>
            <a:r>
              <a:rPr lang="ko-KR" altLang="en-US" dirty="0" smtClean="0"/>
              <a:t>조회보다 </a:t>
            </a:r>
            <a:r>
              <a:rPr lang="ko-KR" altLang="en-US" smtClean="0"/>
              <a:t>훨씬 빠르다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75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디자인할 때의 참고사항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라이브러리들은 앞으로 나올 체크리스트를 따르는 경향이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라이브러리 구현하다가 </a:t>
            </a:r>
            <a:r>
              <a:rPr lang="en-US" altLang="ko-KR" dirty="0" smtClean="0"/>
              <a:t>Optimize</a:t>
            </a:r>
            <a:r>
              <a:rPr lang="ko-KR" altLang="en-US" dirty="0" smtClean="0"/>
              <a:t>와 멀어지는 것 같을 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in haste, Repent at </a:t>
            </a:r>
            <a:r>
              <a:rPr lang="en-US" altLang="ko-KR" dirty="0" smtClean="0"/>
              <a:t>Leisure</a:t>
            </a:r>
            <a:endParaRPr lang="ko-KR" altLang="en-US" dirty="0"/>
          </a:p>
        </p:txBody>
      </p:sp>
      <p:pic>
        <p:nvPicPr>
          <p:cNvPr id="1026" name="Picture 2" descr="marry in haste, Repent at Leisure에 대한 이미지 검색결과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0"/>
          <a:stretch/>
        </p:blipFill>
        <p:spPr bwMode="auto">
          <a:xfrm>
            <a:off x="838200" y="2278251"/>
            <a:ext cx="3481683" cy="34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1877" y="2278251"/>
            <a:ext cx="6192988" cy="347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인터페이스 안정성 고려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급하거나 개별적으로 짜여진 코드를 </a:t>
            </a:r>
            <a:r>
              <a:rPr lang="en-US" altLang="ko-KR" dirty="0" smtClean="0"/>
              <a:t>Merge</a:t>
            </a:r>
            <a:r>
              <a:rPr lang="ko-KR" altLang="en-US" dirty="0"/>
              <a:t> </a:t>
            </a:r>
            <a:r>
              <a:rPr lang="ko-KR" altLang="en-US" dirty="0" smtClean="0"/>
              <a:t>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일관성의 필요를 필연적으로 느끼게 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근데 시간이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132" y="6211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90274" y="1562792"/>
            <a:ext cx="10563526" cy="52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 smtClean="0"/>
              <a:t>S</a:t>
            </a:r>
            <a:r>
              <a:rPr lang="en-US" altLang="ko-KR" sz="2400" dirty="0" smtClean="0"/>
              <a:t>tability of interface is a core deliverable of a library.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591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in haste, Repent at Leisure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86097"/>
            <a:ext cx="10515600" cy="4090865"/>
          </a:xfrm>
        </p:spPr>
        <p:txBody>
          <a:bodyPr/>
          <a:lstStyle/>
          <a:p>
            <a:r>
              <a:rPr lang="ko-KR" altLang="en-US" dirty="0" smtClean="0"/>
              <a:t>라이브러리를 정의하자면 광범위하게 사용하기 위한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실행은 모든 사용자가 공유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비중 없는 부분에서 사용할 수 있는 임시 코딩이 문제가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중요 부분 코딩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Old-school development methods</a:t>
            </a:r>
          </a:p>
          <a:p>
            <a:pPr lvl="1"/>
            <a:r>
              <a:rPr lang="en-US" altLang="ko-KR" dirty="0" smtClean="0"/>
              <a:t>Including upfront specification and design</a:t>
            </a:r>
          </a:p>
          <a:p>
            <a:pPr lvl="1"/>
            <a:r>
              <a:rPr lang="en-US" altLang="ko-KR" dirty="0" smtClean="0"/>
              <a:t>Documentation</a:t>
            </a:r>
          </a:p>
          <a:p>
            <a:pPr lvl="1"/>
            <a:r>
              <a:rPr lang="en-US" altLang="ko-KR" dirty="0" smtClean="0"/>
              <a:t>Module tests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90274" y="1562792"/>
            <a:ext cx="10563526" cy="52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/>
              <a:t>Designing an optimized library is like designing other C++ code, only the stakes are higher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1511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in haste, Repent at </a:t>
            </a:r>
            <a:r>
              <a:rPr lang="en-US" altLang="ko-KR" dirty="0" smtClean="0"/>
              <a:t>Leisure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742481" y="2278251"/>
            <a:ext cx="6022384" cy="347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중요한 이유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디자인의 정확성 확인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설계 중 종속성 및 결합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시행착오를 도와준다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타이밍 테스트 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132" y="6211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90274" y="1562792"/>
            <a:ext cx="10563526" cy="52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Test Cases Are Critical</a:t>
            </a:r>
            <a:endParaRPr lang="en-US" altLang="ko-KR" sz="2400" dirty="0" smtClean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4" y="2278252"/>
            <a:ext cx="3787042" cy="2851688"/>
          </a:xfrm>
        </p:spPr>
      </p:pic>
    </p:spTree>
    <p:extLst>
      <p:ext uri="{BB962C8B-B14F-4D97-AF65-F5344CB8AC3E}">
        <p14:creationId xmlns:p14="http://schemas.microsoft.com/office/powerpoint/2010/main" val="27234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Parsimony Is a Virtue in Library Design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86097"/>
            <a:ext cx="10515600" cy="4090865"/>
          </a:xfrm>
        </p:spPr>
        <p:txBody>
          <a:bodyPr/>
          <a:lstStyle/>
          <a:p>
            <a:r>
              <a:rPr lang="en-US" altLang="ko-KR" dirty="0" smtClean="0"/>
              <a:t>KISS ( Keep it simple, stupid )</a:t>
            </a:r>
          </a:p>
          <a:p>
            <a:r>
              <a:rPr lang="en-US" altLang="ko-KR" dirty="0" smtClean="0"/>
              <a:t>Parsimony </a:t>
            </a:r>
          </a:p>
          <a:p>
            <a:pPr lvl="1"/>
            <a:r>
              <a:rPr lang="ko-KR" altLang="en-US" dirty="0" smtClean="0"/>
              <a:t>정해진 작업에 필요한 최소한의 라이브러리를 포함시키자</a:t>
            </a:r>
            <a:endParaRPr lang="en-US" altLang="ko-KR" dirty="0"/>
          </a:p>
          <a:p>
            <a:pPr lvl="1"/>
            <a:r>
              <a:rPr lang="en-US" altLang="ko-KR" dirty="0" smtClean="0"/>
              <a:t>Storage</a:t>
            </a:r>
            <a:r>
              <a:rPr lang="ko-KR" altLang="en-US" dirty="0"/>
              <a:t> </a:t>
            </a:r>
            <a:r>
              <a:rPr lang="ko-KR" altLang="en-US" dirty="0" smtClean="0"/>
              <a:t>리턴보단 </a:t>
            </a:r>
            <a:r>
              <a:rPr lang="ko-KR" altLang="en-US" dirty="0" err="1" smtClean="0"/>
              <a:t>메모리버퍼</a:t>
            </a:r>
            <a:r>
              <a:rPr lang="en-US" altLang="ko-KR" dirty="0" smtClean="0"/>
              <a:t>( copy-free design )</a:t>
            </a:r>
          </a:p>
          <a:p>
            <a:pPr lvl="1"/>
            <a:r>
              <a:rPr lang="en-US" altLang="ko-KR" dirty="0" smtClean="0"/>
              <a:t>SOLID </a:t>
            </a:r>
            <a:r>
              <a:rPr lang="ko-KR" altLang="en-US" dirty="0" smtClean="0"/>
              <a:t>디자인의 단일 책임 원칙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분리 </a:t>
            </a:r>
            <a:r>
              <a:rPr lang="ko-KR" altLang="en-US" dirty="0" err="1" smtClean="0"/>
              <a:t>원칙등을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90274" y="1562792"/>
            <a:ext cx="10563526" cy="52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/>
              <a:t>Parsimony Is a Virtue in Library Design</a:t>
            </a:r>
          </a:p>
        </p:txBody>
      </p:sp>
    </p:spTree>
    <p:extLst>
      <p:ext uri="{BB962C8B-B14F-4D97-AF65-F5344CB8AC3E}">
        <p14:creationId xmlns:p14="http://schemas.microsoft.com/office/powerpoint/2010/main" val="12189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91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Make Memory Allocation Decisions Outside the Library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3783"/>
            <a:ext cx="10515600" cy="4193179"/>
          </a:xfrm>
        </p:spPr>
        <p:txBody>
          <a:bodyPr/>
          <a:lstStyle/>
          <a:p>
            <a:r>
              <a:rPr lang="en-US" altLang="ko-KR" dirty="0" smtClean="0"/>
              <a:t>Parsimony Rule</a:t>
            </a:r>
          </a:p>
          <a:p>
            <a:pPr lvl="1"/>
            <a:r>
              <a:rPr lang="ko-KR" altLang="en-US" dirty="0" smtClean="0"/>
              <a:t>비싸니까 가능하면 밖에서 할당하자</a:t>
            </a:r>
            <a:endParaRPr lang="en-US" altLang="ko-KR" dirty="0" smtClean="0"/>
          </a:p>
          <a:p>
            <a:r>
              <a:rPr lang="ko-KR" altLang="en-US" dirty="0" err="1" smtClean="0"/>
              <a:t>호출자는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chapter 6 </a:t>
            </a:r>
            <a:r>
              <a:rPr lang="en-US" altLang="ko-KR" dirty="0" err="1" smtClean="0"/>
              <a:t>reuseing</a:t>
            </a:r>
            <a:r>
              <a:rPr lang="ko-KR" altLang="en-US" dirty="0" smtClean="0"/>
              <a:t>을  써먹을 수 있다</a:t>
            </a:r>
            <a:endParaRPr lang="en-US" altLang="ko-KR" dirty="0" smtClean="0"/>
          </a:p>
          <a:p>
            <a:r>
              <a:rPr lang="ko-KR" altLang="en-US" dirty="0" smtClean="0"/>
              <a:t>필요하다면 파생클래스에서 세팅하자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클래스는 포인터만 유지하도록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87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91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When in Doubt, Code Libraries for Speed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3783"/>
            <a:ext cx="10515600" cy="4193179"/>
          </a:xfrm>
        </p:spPr>
        <p:txBody>
          <a:bodyPr/>
          <a:lstStyle/>
          <a:p>
            <a:r>
              <a:rPr lang="ko-KR" altLang="en-US" dirty="0" smtClean="0"/>
              <a:t>라이브러리 디자인에서는 다르다</a:t>
            </a:r>
            <a:endParaRPr lang="en-US" altLang="ko-KR" dirty="0"/>
          </a:p>
          <a:p>
            <a:pPr lvl="1"/>
            <a:r>
              <a:rPr lang="ko-KR" altLang="en-US" dirty="0" smtClean="0"/>
              <a:t>성능 문제가 언제 나올지 예측할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 signature </a:t>
            </a:r>
            <a:r>
              <a:rPr lang="ko-KR" altLang="en-US" dirty="0" smtClean="0"/>
              <a:t>나 동작이 변경사항일경우 불가능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기업내에서도 수 많은 프로그램에서 라이브러리를 호출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오픈소스 프로젝트에서는 모든 사용자 케어가 불가능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90274" y="1562792"/>
            <a:ext cx="10563526" cy="52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/>
              <a:t>Premature optimization is the root of all evil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9241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91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Beware of 'God Functions'</a:t>
            </a:r>
            <a:endParaRPr lang="en-US" altLang="ko-KR" sz="4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983783"/>
            <a:ext cx="10515600" cy="4193179"/>
          </a:xfrm>
        </p:spPr>
        <p:txBody>
          <a:bodyPr/>
          <a:lstStyle/>
          <a:p>
            <a:r>
              <a:rPr lang="ko-KR" altLang="en-US" dirty="0" err="1" smtClean="0"/>
              <a:t>링커가</a:t>
            </a:r>
            <a:r>
              <a:rPr lang="ko-KR" altLang="en-US" dirty="0" smtClean="0"/>
              <a:t> 많은 라이브러리 함수를 실행파일에 추가하도록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실행파일 크기 증가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임베디드에서</a:t>
            </a:r>
            <a:r>
              <a:rPr lang="ko-KR" altLang="en-US" dirty="0" smtClean="0"/>
              <a:t> 취약함</a:t>
            </a:r>
            <a:endParaRPr lang="en-US" altLang="ko-KR" dirty="0" smtClean="0"/>
          </a:p>
          <a:p>
            <a:r>
              <a:rPr lang="ko-KR" altLang="en-US" dirty="0" smtClean="0"/>
              <a:t>기존 라이브러리들에는 비용이 많이 드는 갓 </a:t>
            </a:r>
            <a:r>
              <a:rPr lang="ko-KR" altLang="en-US" dirty="0" err="1" smtClean="0"/>
              <a:t>펑션이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라이브러리는 해당 이슈를 의도적으로 없애준다</a:t>
            </a:r>
            <a:endParaRPr lang="en-US" altLang="ko-KR" dirty="0" smtClean="0"/>
          </a:p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puts</a:t>
            </a:r>
          </a:p>
          <a:p>
            <a:pPr lvl="1"/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런타임 라이브러리 폭탄을 줬어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1176</Words>
  <Application>Microsoft Office PowerPoint</Application>
  <PresentationFormat>와이드스크린</PresentationFormat>
  <Paragraphs>192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Design Optimized Libraries</vt:lpstr>
      <vt:lpstr>라이브러리 디자인</vt:lpstr>
      <vt:lpstr>Code in haste, Repent at Leisure</vt:lpstr>
      <vt:lpstr>Code in haste, Repent at Leisure</vt:lpstr>
      <vt:lpstr>Code in haste, Repent at Leisure</vt:lpstr>
      <vt:lpstr>Parsimony Is a Virtue in Library Design</vt:lpstr>
      <vt:lpstr>Make Memory Allocation Decisions Outside the Library</vt:lpstr>
      <vt:lpstr>When in Doubt, Code Libraries for Speed</vt:lpstr>
      <vt:lpstr>Beware of 'God Functions'</vt:lpstr>
      <vt:lpstr>Functions Are Easier to Optimize than Frameworks</vt:lpstr>
      <vt:lpstr>Flatten Inheritance Hierarchies</vt:lpstr>
      <vt:lpstr> Flatten Calling Chains</vt:lpstr>
      <vt:lpstr>Flatten Layered Designs</vt:lpstr>
      <vt:lpstr>Flatten Layered Designs</vt:lpstr>
      <vt:lpstr>Avoid Dynamic Lookup</vt:lpstr>
      <vt:lpstr>Avoid Dynamic Lookup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Optimized Libraries</dc:title>
  <dc:creator>송영진</dc:creator>
  <cp:lastModifiedBy>송영진</cp:lastModifiedBy>
  <cp:revision>36</cp:revision>
  <dcterms:created xsi:type="dcterms:W3CDTF">2017-06-23T17:02:28Z</dcterms:created>
  <dcterms:modified xsi:type="dcterms:W3CDTF">2017-06-23T19:31:43Z</dcterms:modified>
</cp:coreProperties>
</file>