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284A0-B14C-4C2D-B731-6C7B5FDCEEF5}">
  <a:tblStyle styleId="{E96284A0-B14C-4C2D-B731-6C7B5FDCEE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60" y="8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Дизайн сетей ЦОД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{E96284A0-B14C-4C2D-B731-6C7B5FDCEEF5}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sz="2400" b="1" i="0" dirty="0">
                <a:solidFill>
                  <a:srgbClr val="1F2328"/>
                </a:solidFill>
                <a:effectLst/>
                <a:latin typeface="-apple-system"/>
              </a:rPr>
              <a:t>Проектирование L3 сети ЦОД без внедрения L2</a:t>
            </a:r>
            <a:br>
              <a:rPr lang="ru-RU" sz="16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Кузнецов Алексей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Старший сетевой инженер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ООО «Комплексная ИТ архитектура»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064409554"/>
              </p:ext>
            </p:extLst>
          </p:nvPr>
        </p:nvGraphicFramePr>
        <p:xfrm>
          <a:off x="874256" y="1343472"/>
          <a:ext cx="7268179" cy="1047912"/>
        </p:xfrm>
        <a:graphic>
          <a:graphicData uri="http://schemas.openxmlformats.org/drawingml/2006/table">
            <a:tbl>
              <a:tblPr>
                <a:noFill/>
                <a:tableStyleId>{E96284A0-B14C-4C2D-B731-6C7B5FDCEEF5}</a:tableStyleId>
              </a:tblPr>
              <a:tblGrid>
                <a:gridCol w="49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Спроектировать сети по топологии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Распределить адресные пулы адресов для 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underlay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overlay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уровней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отказоустойчивой масштабируемой сети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22853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08617328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{E96284A0-B14C-4C2D-B731-6C7B5FDCEEF5}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подключение серверов к 2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leaf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резервирования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Поместить клиентов в разные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VRF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маршрутизацию между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POD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ами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VRF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через отдельные маршрутизаторы так же с резервированием.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026498574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{E96284A0-B14C-4C2D-B731-6C7B5FDCEEF5}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MLAG, LACP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VXLAN, VLAN, VRF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EVPN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eBGP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</a:t>
            </a:r>
            <a:r>
              <a:rPr lang="ru-RU" sz="3000" dirty="0"/>
              <a:t>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C7FFAB-5D33-4023-BA7F-C3E54F63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7" y="878674"/>
            <a:ext cx="8809463" cy="36365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Каждый сервер подключен к 2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leaf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 помощи технологий </a:t>
            </a: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MLAG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, LACP.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183</Words>
  <Application>Microsoft Office PowerPoint</Application>
  <PresentationFormat>Экран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Courier New</vt:lpstr>
      <vt:lpstr>Roboto</vt:lpstr>
      <vt:lpstr>Светлая тема</vt:lpstr>
      <vt:lpstr>Дизайн сетей ЦОД </vt:lpstr>
      <vt:lpstr>Меня хорошо видно &amp; слышно?</vt:lpstr>
      <vt:lpstr>Защита проекта Тема: Проектирование L3 сети ЦОД без внедрения L2   </vt:lpstr>
      <vt:lpstr>План защиты </vt:lpstr>
      <vt:lpstr>Цели проекта</vt:lpstr>
      <vt:lpstr>Что планировалось </vt:lpstr>
      <vt:lpstr>Используемые технологии  </vt:lpstr>
      <vt:lpstr>Схема   </vt:lpstr>
      <vt:lpstr>Что получилось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dc:creator>AKA</dc:creator>
  <cp:lastModifiedBy>AKA</cp:lastModifiedBy>
  <cp:revision>6</cp:revision>
  <dcterms:modified xsi:type="dcterms:W3CDTF">2024-08-09T07:15:26Z</dcterms:modified>
</cp:coreProperties>
</file>