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8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6284A0-B14C-4C2D-B731-6C7B5FDCEEF5}">
  <a:tblStyle styleId="{E96284A0-B14C-4C2D-B731-6C7B5FDCEE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60" y="8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Дизайн сетей ЦОД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FA2D2-C05F-457C-A4A5-7D5CC044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sz="3200" dirty="0"/>
              <a:t>Что получилось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6D77D-5B3F-477E-BFA1-F00E4D635C6D}"/>
              </a:ext>
            </a:extLst>
          </p:cNvPr>
          <p:cNvSpPr txBox="1"/>
          <p:nvPr/>
        </p:nvSpPr>
        <p:spPr>
          <a:xfrm>
            <a:off x="604396" y="10259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ru-RU" dirty="0"/>
              <a:t>Каждый клиент в собственном </a:t>
            </a:r>
            <a:r>
              <a:rPr lang="en-US" dirty="0"/>
              <a:t>VRF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AB9BE9-A8D8-4660-9715-70B2FCB90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67" y="1493533"/>
            <a:ext cx="4938516" cy="28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4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32C5B-6F7E-4FE9-90AF-F8A283E3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получилось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C4539-75F5-44ED-B83E-6E65EA26B82F}"/>
              </a:ext>
            </a:extLst>
          </p:cNvPr>
          <p:cNvSpPr txBox="1"/>
          <p:nvPr/>
        </p:nvSpPr>
        <p:spPr>
          <a:xfrm>
            <a:off x="463891" y="985768"/>
            <a:ext cx="3728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3. Маршрутизация через 2 разных шлюза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A9DBD3-DFFB-4CFD-9C1D-F323519A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5" y="1720904"/>
            <a:ext cx="4595277" cy="27918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779975-138F-4446-91C5-5854676E2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73" y="1364909"/>
            <a:ext cx="2623446" cy="33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4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514256903"/>
              </p:ext>
            </p:extLst>
          </p:nvPr>
        </p:nvGraphicFramePr>
        <p:xfrm>
          <a:off x="952500" y="1544194"/>
          <a:ext cx="7239000" cy="2536406"/>
        </p:xfrm>
        <a:graphic>
          <a:graphicData uri="http://schemas.openxmlformats.org/drawingml/2006/table">
            <a:tbl>
              <a:tblPr>
                <a:noFill/>
                <a:tableStyleId>{E96284A0-B14C-4C2D-B731-6C7B5FDCEEF5}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Получилось организовать отказоустойчивость как на подключения к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leaf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так и  маршрутизации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лабораторной не получилось корректно проверить переключение линка на сервере при отключении одного из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leaf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не хватает производительности ПК. Зависает в моменты переключения.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Переключение маршрутов проходит быстро, потери составляют пять – шесть пакетов.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Необходимо разобраться с таймингами в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MLAG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чтобы переключение между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leaf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проходило быстрее.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sz="2400" b="1" i="0" dirty="0">
                <a:solidFill>
                  <a:srgbClr val="1F2328"/>
                </a:solidFill>
                <a:effectLst/>
                <a:latin typeface="-apple-system"/>
              </a:rPr>
              <a:t>Проектирование L3 сети ЦОД без внедрения L2</a:t>
            </a:r>
            <a:br>
              <a:rPr lang="ru-RU" sz="16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Кузнецов Алексей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Старший сетевой инженер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ООО «Комплексная ИТ архитектура»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064409554"/>
              </p:ext>
            </p:extLst>
          </p:nvPr>
        </p:nvGraphicFramePr>
        <p:xfrm>
          <a:off x="874256" y="1343472"/>
          <a:ext cx="7268179" cy="1047912"/>
        </p:xfrm>
        <a:graphic>
          <a:graphicData uri="http://schemas.openxmlformats.org/drawingml/2006/table">
            <a:tbl>
              <a:tblPr>
                <a:noFill/>
                <a:tableStyleId>{E96284A0-B14C-4C2D-B731-6C7B5FDCEEF5}</a:tableStyleId>
              </a:tblPr>
              <a:tblGrid>
                <a:gridCol w="491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6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6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Спроектировать сети по топологии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CLOS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Распределить адресные пулы адресов для 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underlay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overlay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уровней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Построение отказоустойчивой масштабируемой сети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22853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08617328"/>
              </p:ext>
            </p:extLst>
          </p:nvPr>
        </p:nvGraphicFramePr>
        <p:xfrm>
          <a:off x="952500" y="1544194"/>
          <a:ext cx="7239000" cy="1275750"/>
        </p:xfrm>
        <a:graphic>
          <a:graphicData uri="http://schemas.openxmlformats.org/drawingml/2006/table">
            <a:tbl>
              <a:tblPr>
                <a:noFill/>
                <a:tableStyleId>{E96284A0-B14C-4C2D-B731-6C7B5FDCEEF5}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подключение серверов к 2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leaf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резервирования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Поместить клиентов в разные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VRF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маршрутизацию между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POD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ами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VRF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через отдельные маршрутизаторы так же с резервированием.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026498574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{E96284A0-B14C-4C2D-B731-6C7B5FDCEEF5}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MLAG, LACP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VXLAN, VLAN, VRF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EVPN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eBGP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</a:t>
            </a:r>
            <a:r>
              <a:rPr lang="ru-RU" sz="3000" dirty="0"/>
              <a:t>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C7FFAB-5D33-4023-BA7F-C3E54F63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7" y="878674"/>
            <a:ext cx="8809463" cy="36365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468475" cy="367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Каждый сервер подключен к 2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leaf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при помощи технологий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MLAG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, LACP.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4F5A1D-2D64-48F0-A9AB-A1FCABF4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95" y="1931390"/>
            <a:ext cx="3596959" cy="29473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43BBAB-1400-4FE7-AB8C-8DCE7ABEB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262" y="1922092"/>
            <a:ext cx="3197764" cy="29636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248</Words>
  <Application>Microsoft Office PowerPoint</Application>
  <PresentationFormat>Экран (16:9)</PresentationFormat>
  <Paragraphs>58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Courier New</vt:lpstr>
      <vt:lpstr>Roboto</vt:lpstr>
      <vt:lpstr>Светлая тема</vt:lpstr>
      <vt:lpstr>Дизайн сетей ЦОД </vt:lpstr>
      <vt:lpstr>Меня хорошо видно &amp; слышно?</vt:lpstr>
      <vt:lpstr>Защита проекта Тема: Проектирование L3 сети ЦОД без внедрения L2   </vt:lpstr>
      <vt:lpstr>План защиты </vt:lpstr>
      <vt:lpstr>Цели проекта</vt:lpstr>
      <vt:lpstr>Что планировалось </vt:lpstr>
      <vt:lpstr>Используемые технологии  </vt:lpstr>
      <vt:lpstr>Схема   </vt:lpstr>
      <vt:lpstr>Что получилось</vt:lpstr>
      <vt:lpstr>Что получилось</vt:lpstr>
      <vt:lpstr>Что получилось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</dc:title>
  <dc:creator>AKA</dc:creator>
  <cp:lastModifiedBy>AKA</cp:lastModifiedBy>
  <cp:revision>9</cp:revision>
  <dcterms:modified xsi:type="dcterms:W3CDTF">2024-08-09T09:29:14Z</dcterms:modified>
</cp:coreProperties>
</file>