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 id="2147483694" r:id="rId2"/>
    <p:sldMasterId id="2147483695" r:id="rId3"/>
  </p:sldMasterIdLst>
  <p:notesMasterIdLst>
    <p:notesMasterId r:id="rId10"/>
  </p:notesMasterIdLst>
  <p:sldIdLst>
    <p:sldId id="256" r:id="rId4"/>
    <p:sldId id="257" r:id="rId5"/>
    <p:sldId id="275" r:id="rId6"/>
    <p:sldId id="276" r:id="rId7"/>
    <p:sldId id="277" r:id="rId8"/>
    <p:sldId id="274" r:id="rId9"/>
  </p:sldIdLst>
  <p:sldSz cx="12192000" cy="6858000"/>
  <p:notesSz cx="7010400" cy="9296400"/>
  <p:embeddedFontLst>
    <p:embeddedFont>
      <p:font typeface="Roboto Light" panose="020B0604020202020204" charset="0"/>
      <p:regular r:id="rId11"/>
      <p:bold r:id="rId12"/>
      <p:italic r:id="rId13"/>
      <p:boldItalic r:id="rId14"/>
    </p:embeddedFont>
    <p:embeddedFont>
      <p:font typeface="Roboto Slab" panose="020B0604020202020204" charset="0"/>
      <p:regular r:id="rId15"/>
      <p:bold r:id="rId16"/>
    </p:embeddedFont>
    <p:embeddedFont>
      <p:font typeface="Roboto"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Roboto Thin" panose="020B0604020202020204" charset="0"/>
      <p:regular r:id="rId25"/>
      <p:bold r:id="rId26"/>
      <p:italic r:id="rId27"/>
      <p:boldItalic r:id="rId28"/>
    </p:embeddedFont>
    <p:embeddedFont>
      <p:font typeface="Arimo"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513EF8-0EB5-4C55-8DF1-9569C7811192}">
  <a:tblStyle styleId="{D3513EF8-0EB5-4C55-8DF1-9569C78111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4.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8049" cy="46575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784" y="0"/>
            <a:ext cx="3038049" cy="46575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5963" y="1162050"/>
            <a:ext cx="5578475" cy="31384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0727" y="4474443"/>
            <a:ext cx="5608947" cy="3659727"/>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30643"/>
            <a:ext cx="3038049" cy="46575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1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784" y="8830643"/>
            <a:ext cx="3038049" cy="465758"/>
          </a:xfrm>
          <a:prstGeom prst="rect">
            <a:avLst/>
          </a:prstGeom>
          <a:noFill/>
          <a:ln>
            <a:noFill/>
          </a:ln>
        </p:spPr>
        <p:txBody>
          <a:bodyPr spcFirstLastPara="1" wrap="square" lIns="86000" tIns="43000" rIns="86000" bIns="4300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5391909b0_0_0: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5391909b0_0_0:notes"/>
          <p:cNvSpPr txBox="1">
            <a:spLocks noGrp="1"/>
          </p:cNvSpPr>
          <p:nvPr>
            <p:ph type="body" idx="1"/>
          </p:nvPr>
        </p:nvSpPr>
        <p:spPr>
          <a:xfrm>
            <a:off x="701040" y="4415790"/>
            <a:ext cx="5608200" cy="4183500"/>
          </a:xfrm>
          <a:prstGeom prst="rect">
            <a:avLst/>
          </a:prstGeom>
          <a:noFill/>
          <a:ln>
            <a:noFill/>
          </a:ln>
        </p:spPr>
        <p:txBody>
          <a:bodyPr spcFirstLastPara="1" wrap="square" lIns="93275" tIns="93275" rIns="93275" bIns="93275" anchor="ctr" anchorCtr="0">
            <a:noAutofit/>
          </a:bodyPr>
          <a:lstStyle/>
          <a:p>
            <a:pPr marL="0" lvl="0" indent="0" algn="l" rtl="0">
              <a:spcBef>
                <a:spcPts val="0"/>
              </a:spcBef>
              <a:spcAft>
                <a:spcPts val="0"/>
              </a:spcAft>
              <a:buNone/>
            </a:pPr>
            <a:r>
              <a:rPr lang="en-US" sz="1400"/>
              <a:t>http://www3.weforum.org/docs/WEF_The_future_of_financial_infrastructure.pdf</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eced7586_0_151:notes"/>
          <p:cNvSpPr>
            <a:spLocks noGrp="1" noRot="1" noChangeAspect="1"/>
          </p:cNvSpPr>
          <p:nvPr>
            <p:ph type="sldImg" idx="2"/>
          </p:nvPr>
        </p:nvSpPr>
        <p:spPr>
          <a:xfrm>
            <a:off x="715963" y="1162050"/>
            <a:ext cx="5578475" cy="3138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eced7586_0_151:notes"/>
          <p:cNvSpPr txBox="1">
            <a:spLocks noGrp="1"/>
          </p:cNvSpPr>
          <p:nvPr>
            <p:ph type="body" idx="1"/>
          </p:nvPr>
        </p:nvSpPr>
        <p:spPr>
          <a:xfrm>
            <a:off x="700727" y="4474443"/>
            <a:ext cx="5608800" cy="3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23eced7586_0_151:notes"/>
          <p:cNvSpPr txBox="1">
            <a:spLocks noGrp="1"/>
          </p:cNvSpPr>
          <p:nvPr>
            <p:ph type="sldNum" idx="12"/>
          </p:nvPr>
        </p:nvSpPr>
        <p:spPr>
          <a:xfrm>
            <a:off x="3970784" y="8830643"/>
            <a:ext cx="3038100" cy="465900"/>
          </a:xfrm>
          <a:prstGeom prst="rect">
            <a:avLst/>
          </a:prstGeom>
        </p:spPr>
        <p:txBody>
          <a:bodyPr spcFirstLastPara="1" wrap="square" lIns="86000" tIns="43000" rIns="86000" bIns="430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3eced7586_0_151:notes"/>
          <p:cNvSpPr>
            <a:spLocks noGrp="1" noRot="1" noChangeAspect="1"/>
          </p:cNvSpPr>
          <p:nvPr>
            <p:ph type="sldImg" idx="2"/>
          </p:nvPr>
        </p:nvSpPr>
        <p:spPr>
          <a:xfrm>
            <a:off x="715963" y="1162050"/>
            <a:ext cx="5578475" cy="3138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3eced7586_0_151:notes"/>
          <p:cNvSpPr txBox="1">
            <a:spLocks noGrp="1"/>
          </p:cNvSpPr>
          <p:nvPr>
            <p:ph type="body" idx="1"/>
          </p:nvPr>
        </p:nvSpPr>
        <p:spPr>
          <a:xfrm>
            <a:off x="700727" y="4474443"/>
            <a:ext cx="5608800" cy="3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23eced7586_0_151:notes"/>
          <p:cNvSpPr txBox="1">
            <a:spLocks noGrp="1"/>
          </p:cNvSpPr>
          <p:nvPr>
            <p:ph type="sldNum" idx="12"/>
          </p:nvPr>
        </p:nvSpPr>
        <p:spPr>
          <a:xfrm>
            <a:off x="3970784" y="8830643"/>
            <a:ext cx="3038100" cy="465900"/>
          </a:xfrm>
          <a:prstGeom prst="rect">
            <a:avLst/>
          </a:prstGeom>
        </p:spPr>
        <p:txBody>
          <a:bodyPr spcFirstLastPara="1" wrap="square" lIns="86000" tIns="43000" rIns="86000" bIns="430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124961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fd240306c_0_582:notes"/>
          <p:cNvSpPr>
            <a:spLocks noGrp="1" noRot="1" noChangeAspect="1"/>
          </p:cNvSpPr>
          <p:nvPr>
            <p:ph type="sldImg" idx="2"/>
          </p:nvPr>
        </p:nvSpPr>
        <p:spPr>
          <a:xfrm>
            <a:off x="715963" y="1162050"/>
            <a:ext cx="5578475" cy="3138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fd240306c_0_582:notes"/>
          <p:cNvSpPr txBox="1">
            <a:spLocks noGrp="1"/>
          </p:cNvSpPr>
          <p:nvPr>
            <p:ph type="body" idx="1"/>
          </p:nvPr>
        </p:nvSpPr>
        <p:spPr>
          <a:xfrm>
            <a:off x="700727" y="4474443"/>
            <a:ext cx="5608800" cy="3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fd240306c_0_582:notes"/>
          <p:cNvSpPr txBox="1">
            <a:spLocks noGrp="1"/>
          </p:cNvSpPr>
          <p:nvPr>
            <p:ph type="sldNum" idx="12"/>
          </p:nvPr>
        </p:nvSpPr>
        <p:spPr>
          <a:xfrm>
            <a:off x="3970784" y="8830643"/>
            <a:ext cx="3038100" cy="465900"/>
          </a:xfrm>
          <a:prstGeom prst="rect">
            <a:avLst/>
          </a:prstGeom>
        </p:spPr>
        <p:txBody>
          <a:bodyPr spcFirstLastPara="1" wrap="square" lIns="86000" tIns="43000" rIns="86000" bIns="430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417689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fd240306c_0_582:notes"/>
          <p:cNvSpPr>
            <a:spLocks noGrp="1" noRot="1" noChangeAspect="1"/>
          </p:cNvSpPr>
          <p:nvPr>
            <p:ph type="sldImg" idx="2"/>
          </p:nvPr>
        </p:nvSpPr>
        <p:spPr>
          <a:xfrm>
            <a:off x="715963" y="1162050"/>
            <a:ext cx="5578475" cy="31384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fd240306c_0_582:notes"/>
          <p:cNvSpPr txBox="1">
            <a:spLocks noGrp="1"/>
          </p:cNvSpPr>
          <p:nvPr>
            <p:ph type="body" idx="1"/>
          </p:nvPr>
        </p:nvSpPr>
        <p:spPr>
          <a:xfrm>
            <a:off x="700727" y="4474443"/>
            <a:ext cx="5608800" cy="36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g1fd240306c_0_582:notes"/>
          <p:cNvSpPr txBox="1">
            <a:spLocks noGrp="1"/>
          </p:cNvSpPr>
          <p:nvPr>
            <p:ph type="sldNum" idx="12"/>
          </p:nvPr>
        </p:nvSpPr>
        <p:spPr>
          <a:xfrm>
            <a:off x="3970784" y="8830643"/>
            <a:ext cx="3038100" cy="465900"/>
          </a:xfrm>
          <a:prstGeom prst="rect">
            <a:avLst/>
          </a:prstGeom>
        </p:spPr>
        <p:txBody>
          <a:bodyPr spcFirstLastPara="1" wrap="square" lIns="86000" tIns="43000" rIns="86000" bIns="430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425515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35391909b0_0_423:notes"/>
          <p:cNvSpPr>
            <a:spLocks noGrp="1" noRot="1" noChangeAspect="1"/>
          </p:cNvSpPr>
          <p:nvPr>
            <p:ph type="sldImg" idx="2"/>
          </p:nvPr>
        </p:nvSpPr>
        <p:spPr>
          <a:xfrm>
            <a:off x="406400" y="696913"/>
            <a:ext cx="6199188"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35391909b0_0_423:notes"/>
          <p:cNvSpPr txBox="1">
            <a:spLocks noGrp="1"/>
          </p:cNvSpPr>
          <p:nvPr>
            <p:ph type="body" idx="1"/>
          </p:nvPr>
        </p:nvSpPr>
        <p:spPr>
          <a:xfrm>
            <a:off x="701040" y="4415790"/>
            <a:ext cx="5608200" cy="4183500"/>
          </a:xfrm>
          <a:prstGeom prst="rect">
            <a:avLst/>
          </a:prstGeom>
          <a:noFill/>
          <a:ln>
            <a:noFill/>
          </a:ln>
        </p:spPr>
        <p:txBody>
          <a:bodyPr spcFirstLastPara="1" wrap="square" lIns="93275" tIns="93275" rIns="93275" bIns="93275" anchor="ctr" anchorCtr="0">
            <a:noAutofit/>
          </a:bodyPr>
          <a:lstStyle/>
          <a:p>
            <a:pPr marL="0" lvl="0" indent="0" algn="l" rtl="0">
              <a:spcBef>
                <a:spcPts val="0"/>
              </a:spcBef>
              <a:spcAft>
                <a:spcPts val="0"/>
              </a:spcAft>
              <a:buNone/>
            </a:pP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ody">
  <p:cSld name="CUSTOM_1">
    <p:spTree>
      <p:nvGrpSpPr>
        <p:cNvPr id="1" name="Shape 54"/>
        <p:cNvGrpSpPr/>
        <p:nvPr/>
      </p:nvGrpSpPr>
      <p:grpSpPr>
        <a:xfrm>
          <a:off x="0" y="0"/>
          <a:ext cx="0" cy="0"/>
          <a:chOff x="0" y="0"/>
          <a:chExt cx="0" cy="0"/>
        </a:xfrm>
      </p:grpSpPr>
      <p:sp>
        <p:nvSpPr>
          <p:cNvPr id="55" name="Google Shape;55;p13"/>
          <p:cNvSpPr txBox="1"/>
          <p:nvPr/>
        </p:nvSpPr>
        <p:spPr>
          <a:xfrm>
            <a:off x="4285000" y="6457097"/>
            <a:ext cx="3621900" cy="2913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1100">
                <a:solidFill>
                  <a:srgbClr val="666666"/>
                </a:solidFill>
                <a:latin typeface="Arimo"/>
                <a:ea typeface="Arimo"/>
                <a:cs typeface="Arimo"/>
                <a:sym typeface="Arimo"/>
              </a:rPr>
              <a:t>© 2017 consensys.net/enterprise</a:t>
            </a:r>
            <a:endParaRPr sz="1100">
              <a:solidFill>
                <a:srgbClr val="666666"/>
              </a:solidFill>
              <a:latin typeface="Arimo"/>
              <a:ea typeface="Arimo"/>
              <a:cs typeface="Arimo"/>
              <a:sym typeface="Arimo"/>
            </a:endParaRPr>
          </a:p>
        </p:txBody>
      </p:sp>
      <p:cxnSp>
        <p:nvCxnSpPr>
          <p:cNvPr id="56" name="Google Shape;56;p13"/>
          <p:cNvCxnSpPr/>
          <p:nvPr/>
        </p:nvCxnSpPr>
        <p:spPr>
          <a:xfrm>
            <a:off x="101600" y="1258277"/>
            <a:ext cx="11988900" cy="0"/>
          </a:xfrm>
          <a:prstGeom prst="straightConnector1">
            <a:avLst/>
          </a:prstGeom>
          <a:noFill/>
          <a:ln w="19050" cap="flat" cmpd="sng">
            <a:solidFill>
              <a:schemeClr val="dk2"/>
            </a:solidFill>
            <a:prstDash val="solid"/>
            <a:round/>
            <a:headEnd type="none" w="med" len="med"/>
            <a:tailEnd type="none" w="med" len="med"/>
          </a:ln>
        </p:spPr>
      </p:cxnSp>
      <p:sp>
        <p:nvSpPr>
          <p:cNvPr id="57" name="Google Shape;57;p13"/>
          <p:cNvSpPr txBox="1">
            <a:spLocks noGrp="1"/>
          </p:cNvSpPr>
          <p:nvPr>
            <p:ph type="body" idx="1"/>
          </p:nvPr>
        </p:nvSpPr>
        <p:spPr>
          <a:xfrm>
            <a:off x="412667" y="1500567"/>
            <a:ext cx="11316900" cy="4732800"/>
          </a:xfrm>
          <a:prstGeom prst="rect">
            <a:avLst/>
          </a:prstGeom>
        </p:spPr>
        <p:txBody>
          <a:bodyPr spcFirstLastPara="1" wrap="square" lIns="121900" tIns="121900" rIns="121900" bIns="121900" anchor="t" anchorCtr="0"/>
          <a:lstStyle>
            <a:lvl1pPr marL="457200" lvl="0" indent="-311150" rtl="0">
              <a:lnSpc>
                <a:spcPct val="100000"/>
              </a:lnSpc>
              <a:spcBef>
                <a:spcPts val="0"/>
              </a:spcBef>
              <a:spcAft>
                <a:spcPts val="0"/>
              </a:spcAft>
              <a:buClr>
                <a:srgbClr val="000000"/>
              </a:buClr>
              <a:buSzPts val="1300"/>
              <a:buChar char="●"/>
              <a:defRPr sz="1300">
                <a:solidFill>
                  <a:srgbClr val="000000"/>
                </a:solidFill>
              </a:defRPr>
            </a:lvl1pPr>
            <a:lvl2pPr marL="914400" lvl="1" indent="-311150" rtl="0">
              <a:lnSpc>
                <a:spcPct val="100000"/>
              </a:lnSpc>
              <a:spcBef>
                <a:spcPts val="2100"/>
              </a:spcBef>
              <a:spcAft>
                <a:spcPts val="0"/>
              </a:spcAft>
              <a:buClr>
                <a:srgbClr val="000000"/>
              </a:buClr>
              <a:buSzPts val="1300"/>
              <a:buChar char="○"/>
              <a:defRPr sz="1300">
                <a:solidFill>
                  <a:srgbClr val="000000"/>
                </a:solidFill>
              </a:defRPr>
            </a:lvl2pPr>
            <a:lvl3pPr marL="1371600" lvl="2" indent="-311150" rtl="0">
              <a:lnSpc>
                <a:spcPct val="100000"/>
              </a:lnSpc>
              <a:spcBef>
                <a:spcPts val="2100"/>
              </a:spcBef>
              <a:spcAft>
                <a:spcPts val="0"/>
              </a:spcAft>
              <a:buClr>
                <a:srgbClr val="000000"/>
              </a:buClr>
              <a:buSzPts val="1300"/>
              <a:buChar char="■"/>
              <a:defRPr sz="1300">
                <a:solidFill>
                  <a:srgbClr val="000000"/>
                </a:solidFill>
              </a:defRPr>
            </a:lvl3pPr>
            <a:lvl4pPr marL="1828800" lvl="3" indent="-311150" rtl="0">
              <a:lnSpc>
                <a:spcPct val="100000"/>
              </a:lnSpc>
              <a:spcBef>
                <a:spcPts val="2100"/>
              </a:spcBef>
              <a:spcAft>
                <a:spcPts val="0"/>
              </a:spcAft>
              <a:buClr>
                <a:srgbClr val="000000"/>
              </a:buClr>
              <a:buSzPts val="1300"/>
              <a:buChar char="●"/>
              <a:defRPr sz="1300">
                <a:solidFill>
                  <a:srgbClr val="000000"/>
                </a:solidFill>
              </a:defRPr>
            </a:lvl4pPr>
            <a:lvl5pPr marL="2286000" lvl="4" indent="-311150" rtl="0">
              <a:lnSpc>
                <a:spcPct val="100000"/>
              </a:lnSpc>
              <a:spcBef>
                <a:spcPts val="2100"/>
              </a:spcBef>
              <a:spcAft>
                <a:spcPts val="0"/>
              </a:spcAft>
              <a:buClr>
                <a:srgbClr val="000000"/>
              </a:buClr>
              <a:buSzPts val="1300"/>
              <a:buChar char="○"/>
              <a:defRPr sz="1300">
                <a:solidFill>
                  <a:srgbClr val="000000"/>
                </a:solidFill>
              </a:defRPr>
            </a:lvl5pPr>
            <a:lvl6pPr marL="2743200" lvl="5" indent="-311150" rtl="0">
              <a:lnSpc>
                <a:spcPct val="100000"/>
              </a:lnSpc>
              <a:spcBef>
                <a:spcPts val="2100"/>
              </a:spcBef>
              <a:spcAft>
                <a:spcPts val="0"/>
              </a:spcAft>
              <a:buClr>
                <a:srgbClr val="000000"/>
              </a:buClr>
              <a:buSzPts val="1300"/>
              <a:buChar char="■"/>
              <a:defRPr sz="1300">
                <a:solidFill>
                  <a:srgbClr val="000000"/>
                </a:solidFill>
              </a:defRPr>
            </a:lvl6pPr>
            <a:lvl7pPr marL="3200400" lvl="6" indent="-311150" rtl="0">
              <a:lnSpc>
                <a:spcPct val="100000"/>
              </a:lnSpc>
              <a:spcBef>
                <a:spcPts val="2100"/>
              </a:spcBef>
              <a:spcAft>
                <a:spcPts val="0"/>
              </a:spcAft>
              <a:buClr>
                <a:srgbClr val="000000"/>
              </a:buClr>
              <a:buSzPts val="1300"/>
              <a:buChar char="●"/>
              <a:defRPr sz="1300">
                <a:solidFill>
                  <a:srgbClr val="000000"/>
                </a:solidFill>
              </a:defRPr>
            </a:lvl7pPr>
            <a:lvl8pPr marL="3657600" lvl="7" indent="-311150" rtl="0">
              <a:lnSpc>
                <a:spcPct val="100000"/>
              </a:lnSpc>
              <a:spcBef>
                <a:spcPts val="2100"/>
              </a:spcBef>
              <a:spcAft>
                <a:spcPts val="0"/>
              </a:spcAft>
              <a:buClr>
                <a:srgbClr val="000000"/>
              </a:buClr>
              <a:buSzPts val="1300"/>
              <a:buChar char="○"/>
              <a:defRPr sz="1300">
                <a:solidFill>
                  <a:srgbClr val="000000"/>
                </a:solidFill>
              </a:defRPr>
            </a:lvl8pPr>
            <a:lvl9pPr marL="4114800" lvl="8" indent="-311150" rtl="0">
              <a:lnSpc>
                <a:spcPct val="100000"/>
              </a:lnSpc>
              <a:spcBef>
                <a:spcPts val="2100"/>
              </a:spcBef>
              <a:spcAft>
                <a:spcPts val="2100"/>
              </a:spcAft>
              <a:buClr>
                <a:srgbClr val="000000"/>
              </a:buClr>
              <a:buSzPts val="1300"/>
              <a:buChar char="■"/>
              <a:defRPr sz="1300">
                <a:solidFill>
                  <a:srgbClr val="000000"/>
                </a:solidFill>
              </a:defRPr>
            </a:lvl9pPr>
          </a:lstStyle>
          <a:p>
            <a:endParaRPr/>
          </a:p>
        </p:txBody>
      </p:sp>
      <p:sp>
        <p:nvSpPr>
          <p:cNvPr id="58" name="Google Shape;58;p13"/>
          <p:cNvSpPr txBox="1">
            <a:spLocks noGrp="1"/>
          </p:cNvSpPr>
          <p:nvPr>
            <p:ph type="title"/>
          </p:nvPr>
        </p:nvSpPr>
        <p:spPr>
          <a:xfrm>
            <a:off x="225067" y="96917"/>
            <a:ext cx="10116300" cy="487500"/>
          </a:xfrm>
          <a:prstGeom prst="rect">
            <a:avLst/>
          </a:prstGeom>
        </p:spPr>
        <p:txBody>
          <a:bodyPr spcFirstLastPara="1" wrap="square" lIns="121900" tIns="121900" rIns="121900" bIns="121900" anchor="t" anchorCtr="0"/>
          <a:lstStyle>
            <a:lvl1pPr lvl="0" rtl="0">
              <a:spcBef>
                <a:spcPts val="0"/>
              </a:spcBef>
              <a:spcAft>
                <a:spcPts val="0"/>
              </a:spcAft>
              <a:buNone/>
              <a:defRPr sz="2400" b="1">
                <a:solidFill>
                  <a:srgbClr val="000000"/>
                </a:solidFill>
                <a:latin typeface="Roboto Slab"/>
                <a:ea typeface="Roboto Slab"/>
                <a:cs typeface="Roboto Slab"/>
                <a:sym typeface="Roboto Slab"/>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9" name="Google Shape;59;p13"/>
          <p:cNvSpPr txBox="1">
            <a:spLocks noGrp="1"/>
          </p:cNvSpPr>
          <p:nvPr>
            <p:ph type="subTitle" idx="2"/>
          </p:nvPr>
        </p:nvSpPr>
        <p:spPr>
          <a:xfrm>
            <a:off x="225067" y="634625"/>
            <a:ext cx="10103700" cy="576000"/>
          </a:xfrm>
          <a:prstGeom prst="rect">
            <a:avLst/>
          </a:prstGeom>
        </p:spPr>
        <p:txBody>
          <a:bodyPr spcFirstLastPara="1" wrap="square" lIns="121900" tIns="121900" rIns="121900" bIns="121900" anchor="t" anchorCtr="0"/>
          <a:lstStyle>
            <a:lvl1pPr lvl="0" rtl="0">
              <a:spcBef>
                <a:spcPts val="0"/>
              </a:spcBef>
              <a:spcAft>
                <a:spcPts val="0"/>
              </a:spcAft>
              <a:buNone/>
              <a:defRPr sz="1600">
                <a:latin typeface="Roboto"/>
                <a:ea typeface="Roboto"/>
                <a:cs typeface="Roboto"/>
                <a:sym typeface="Roboto"/>
              </a:defRPr>
            </a:lvl1pPr>
            <a:lvl2pPr lvl="1" rtl="0">
              <a:spcBef>
                <a:spcPts val="2100"/>
              </a:spcBef>
              <a:spcAft>
                <a:spcPts val="0"/>
              </a:spcAft>
              <a:buNone/>
              <a:defRPr sz="1600">
                <a:latin typeface="Roboto"/>
                <a:ea typeface="Roboto"/>
                <a:cs typeface="Roboto"/>
                <a:sym typeface="Roboto"/>
              </a:defRPr>
            </a:lvl2pPr>
            <a:lvl3pPr lvl="2" rtl="0">
              <a:spcBef>
                <a:spcPts val="2100"/>
              </a:spcBef>
              <a:spcAft>
                <a:spcPts val="0"/>
              </a:spcAft>
              <a:buNone/>
              <a:defRPr sz="1600">
                <a:latin typeface="Roboto"/>
                <a:ea typeface="Roboto"/>
                <a:cs typeface="Roboto"/>
                <a:sym typeface="Roboto"/>
              </a:defRPr>
            </a:lvl3pPr>
            <a:lvl4pPr lvl="3" rtl="0">
              <a:spcBef>
                <a:spcPts val="2100"/>
              </a:spcBef>
              <a:spcAft>
                <a:spcPts val="0"/>
              </a:spcAft>
              <a:buNone/>
              <a:defRPr sz="1600">
                <a:latin typeface="Roboto"/>
                <a:ea typeface="Roboto"/>
                <a:cs typeface="Roboto"/>
                <a:sym typeface="Roboto"/>
              </a:defRPr>
            </a:lvl4pPr>
            <a:lvl5pPr lvl="4" rtl="0">
              <a:spcBef>
                <a:spcPts val="2100"/>
              </a:spcBef>
              <a:spcAft>
                <a:spcPts val="0"/>
              </a:spcAft>
              <a:buNone/>
              <a:defRPr sz="1600">
                <a:latin typeface="Roboto"/>
                <a:ea typeface="Roboto"/>
                <a:cs typeface="Roboto"/>
                <a:sym typeface="Roboto"/>
              </a:defRPr>
            </a:lvl5pPr>
            <a:lvl6pPr lvl="5" rtl="0">
              <a:spcBef>
                <a:spcPts val="2100"/>
              </a:spcBef>
              <a:spcAft>
                <a:spcPts val="0"/>
              </a:spcAft>
              <a:buNone/>
              <a:defRPr sz="1600">
                <a:latin typeface="Roboto"/>
                <a:ea typeface="Roboto"/>
                <a:cs typeface="Roboto"/>
                <a:sym typeface="Roboto"/>
              </a:defRPr>
            </a:lvl6pPr>
            <a:lvl7pPr lvl="6" rtl="0">
              <a:spcBef>
                <a:spcPts val="2100"/>
              </a:spcBef>
              <a:spcAft>
                <a:spcPts val="0"/>
              </a:spcAft>
              <a:buNone/>
              <a:defRPr sz="1600">
                <a:latin typeface="Roboto"/>
                <a:ea typeface="Roboto"/>
                <a:cs typeface="Roboto"/>
                <a:sym typeface="Roboto"/>
              </a:defRPr>
            </a:lvl7pPr>
            <a:lvl8pPr lvl="7" rtl="0">
              <a:spcBef>
                <a:spcPts val="2100"/>
              </a:spcBef>
              <a:spcAft>
                <a:spcPts val="0"/>
              </a:spcAft>
              <a:buNone/>
              <a:defRPr sz="1600">
                <a:latin typeface="Roboto"/>
                <a:ea typeface="Roboto"/>
                <a:cs typeface="Roboto"/>
                <a:sym typeface="Roboto"/>
              </a:defRPr>
            </a:lvl8pPr>
            <a:lvl9pPr lvl="8" rtl="0">
              <a:spcBef>
                <a:spcPts val="2100"/>
              </a:spcBef>
              <a:spcAft>
                <a:spcPts val="2100"/>
              </a:spcAft>
              <a:buNone/>
              <a:defRPr sz="1600">
                <a:latin typeface="Roboto"/>
                <a:ea typeface="Roboto"/>
                <a:cs typeface="Roboto"/>
                <a:sym typeface="Roboto"/>
              </a:defRPr>
            </a:lvl9pPr>
          </a:lstStyle>
          <a:p>
            <a:endParaRPr/>
          </a:p>
        </p:txBody>
      </p:sp>
      <p:sp>
        <p:nvSpPr>
          <p:cNvPr id="60" name="Google Shape;60;p13"/>
          <p:cNvSpPr txBox="1">
            <a:spLocks noGrp="1"/>
          </p:cNvSpPr>
          <p:nvPr>
            <p:ph type="sldNum" idx="12"/>
          </p:nvPr>
        </p:nvSpPr>
        <p:spPr>
          <a:xfrm>
            <a:off x="11409045" y="6333134"/>
            <a:ext cx="731700" cy="524700"/>
          </a:xfrm>
          <a:prstGeom prst="rect">
            <a:avLst/>
          </a:prstGeom>
        </p:spPr>
        <p:txBody>
          <a:bodyPr spcFirstLastPara="1" wrap="square" lIns="121900" tIns="121900" rIns="121900" bIns="121900" anchor="ctr" anchorCtr="0">
            <a:noAutofit/>
          </a:bodyPr>
          <a:lstStyle>
            <a:lvl1pPr lvl="0" rtl="0">
              <a:buNone/>
              <a:defRPr sz="1000">
                <a:solidFill>
                  <a:srgbClr val="7F7F7F"/>
                </a:solidFill>
                <a:latin typeface="Roboto"/>
                <a:ea typeface="Roboto"/>
                <a:cs typeface="Roboto"/>
                <a:sym typeface="Roboto"/>
              </a:defRPr>
            </a:lvl1pPr>
            <a:lvl2pPr lvl="1" rtl="0">
              <a:buNone/>
              <a:defRPr sz="1000">
                <a:solidFill>
                  <a:srgbClr val="7F7F7F"/>
                </a:solidFill>
                <a:latin typeface="Roboto"/>
                <a:ea typeface="Roboto"/>
                <a:cs typeface="Roboto"/>
                <a:sym typeface="Roboto"/>
              </a:defRPr>
            </a:lvl2pPr>
            <a:lvl3pPr lvl="2" rtl="0">
              <a:buNone/>
              <a:defRPr sz="1000">
                <a:solidFill>
                  <a:srgbClr val="7F7F7F"/>
                </a:solidFill>
                <a:latin typeface="Roboto"/>
                <a:ea typeface="Roboto"/>
                <a:cs typeface="Roboto"/>
                <a:sym typeface="Roboto"/>
              </a:defRPr>
            </a:lvl3pPr>
            <a:lvl4pPr lvl="3" rtl="0">
              <a:buNone/>
              <a:defRPr sz="1000">
                <a:solidFill>
                  <a:srgbClr val="7F7F7F"/>
                </a:solidFill>
                <a:latin typeface="Roboto"/>
                <a:ea typeface="Roboto"/>
                <a:cs typeface="Roboto"/>
                <a:sym typeface="Roboto"/>
              </a:defRPr>
            </a:lvl4pPr>
            <a:lvl5pPr lvl="4" rtl="0">
              <a:buNone/>
              <a:defRPr sz="1000">
                <a:solidFill>
                  <a:srgbClr val="7F7F7F"/>
                </a:solidFill>
                <a:latin typeface="Roboto"/>
                <a:ea typeface="Roboto"/>
                <a:cs typeface="Roboto"/>
                <a:sym typeface="Roboto"/>
              </a:defRPr>
            </a:lvl5pPr>
            <a:lvl6pPr lvl="5" rtl="0">
              <a:buNone/>
              <a:defRPr sz="1000">
                <a:solidFill>
                  <a:srgbClr val="7F7F7F"/>
                </a:solidFill>
                <a:latin typeface="Roboto"/>
                <a:ea typeface="Roboto"/>
                <a:cs typeface="Roboto"/>
                <a:sym typeface="Roboto"/>
              </a:defRPr>
            </a:lvl6pPr>
            <a:lvl7pPr lvl="6" rtl="0">
              <a:buNone/>
              <a:defRPr sz="1000">
                <a:solidFill>
                  <a:srgbClr val="7F7F7F"/>
                </a:solidFill>
                <a:latin typeface="Roboto"/>
                <a:ea typeface="Roboto"/>
                <a:cs typeface="Roboto"/>
                <a:sym typeface="Roboto"/>
              </a:defRPr>
            </a:lvl7pPr>
            <a:lvl8pPr lvl="7" rtl="0">
              <a:buNone/>
              <a:defRPr sz="1000">
                <a:solidFill>
                  <a:srgbClr val="7F7F7F"/>
                </a:solidFill>
                <a:latin typeface="Roboto"/>
                <a:ea typeface="Roboto"/>
                <a:cs typeface="Roboto"/>
                <a:sym typeface="Roboto"/>
              </a:defRPr>
            </a:lvl8pPr>
            <a:lvl9pPr lvl="8" rtl="0">
              <a:buNone/>
              <a:defRPr sz="1000">
                <a:solidFill>
                  <a:srgbClr val="7F7F7F"/>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13"/>
          <p:cNvSpPr txBox="1"/>
          <p:nvPr/>
        </p:nvSpPr>
        <p:spPr>
          <a:xfrm>
            <a:off x="10532400" y="6416675"/>
            <a:ext cx="1285800" cy="3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i="1">
                <a:solidFill>
                  <a:srgbClr val="FF0000"/>
                </a:solidFill>
              </a:rPr>
              <a:t>Confidential</a:t>
            </a:r>
            <a:endParaRPr b="1" i="1">
              <a:solidFill>
                <a:srgbClr val="FF0000"/>
              </a:solidFill>
            </a:endParaRPr>
          </a:p>
        </p:txBody>
      </p:sp>
      <p:sp>
        <p:nvSpPr>
          <p:cNvPr id="62" name="Google Shape;62;p13"/>
          <p:cNvSpPr/>
          <p:nvPr/>
        </p:nvSpPr>
        <p:spPr>
          <a:xfrm>
            <a:off x="0" y="0"/>
            <a:ext cx="156000" cy="634500"/>
          </a:xfrm>
          <a:prstGeom prst="rect">
            <a:avLst/>
          </a:prstGeom>
          <a:solidFill>
            <a:srgbClr val="1238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pic>
        <p:nvPicPr>
          <p:cNvPr id="63" name="Google Shape;63;p13"/>
          <p:cNvPicPr preferRelativeResize="0"/>
          <p:nvPr/>
        </p:nvPicPr>
        <p:blipFill rotWithShape="1">
          <a:blip r:embed="rId2">
            <a:alphaModFix/>
          </a:blip>
          <a:srcRect/>
          <a:stretch/>
        </p:blipFill>
        <p:spPr>
          <a:xfrm>
            <a:off x="326100" y="6283350"/>
            <a:ext cx="594300" cy="487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reak">
  <p:cSld name="Break">
    <p:spTree>
      <p:nvGrpSpPr>
        <p:cNvPr id="1" name="Shape 64"/>
        <p:cNvGrpSpPr/>
        <p:nvPr/>
      </p:nvGrpSpPr>
      <p:grpSpPr>
        <a:xfrm>
          <a:off x="0" y="0"/>
          <a:ext cx="0" cy="0"/>
          <a:chOff x="0" y="0"/>
          <a:chExt cx="0" cy="0"/>
        </a:xfrm>
      </p:grpSpPr>
      <p:sp>
        <p:nvSpPr>
          <p:cNvPr id="65" name="Google Shape;65;p14"/>
          <p:cNvSpPr/>
          <p:nvPr/>
        </p:nvSpPr>
        <p:spPr>
          <a:xfrm>
            <a:off x="0" y="0"/>
            <a:ext cx="12192000" cy="6858000"/>
          </a:xfrm>
          <a:prstGeom prst="rect">
            <a:avLst/>
          </a:prstGeom>
          <a:solidFill>
            <a:srgbClr val="546F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 name="Google Shape;66;p14"/>
          <p:cNvSpPr txBox="1">
            <a:spLocks noGrp="1"/>
          </p:cNvSpPr>
          <p:nvPr>
            <p:ph type="body" idx="1"/>
          </p:nvPr>
        </p:nvSpPr>
        <p:spPr>
          <a:xfrm>
            <a:off x="860108" y="2077113"/>
            <a:ext cx="3588300" cy="914400"/>
          </a:xfrm>
          <a:prstGeom prst="rect">
            <a:avLst/>
          </a:prstGeom>
          <a:noFill/>
          <a:ln>
            <a:noFill/>
          </a:ln>
        </p:spPr>
        <p:txBody>
          <a:bodyPr spcFirstLastPara="1" wrap="square" lIns="121900" tIns="121900" rIns="121900" bIns="121900" anchor="ctr" anchorCtr="0"/>
          <a:lstStyle>
            <a:lvl1pPr marL="457200" marR="0" lvl="0" indent="-228600" algn="l" rtl="0">
              <a:lnSpc>
                <a:spcPct val="90000"/>
              </a:lnSpc>
              <a:spcBef>
                <a:spcPts val="1000"/>
              </a:spcBef>
              <a:spcAft>
                <a:spcPts val="0"/>
              </a:spcAft>
              <a:buClr>
                <a:schemeClr val="lt1"/>
              </a:buClr>
              <a:buSzPts val="2400"/>
              <a:buFont typeface="Roboto"/>
              <a:buNone/>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2100"/>
              </a:spcBef>
              <a:spcAft>
                <a:spcPts val="0"/>
              </a:spcAft>
              <a:buClr>
                <a:schemeClr val="dk1"/>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2100"/>
              </a:spcBef>
              <a:spcAft>
                <a:spcPts val="0"/>
              </a:spcAft>
              <a:buClr>
                <a:schemeClr val="dk1"/>
              </a:buClr>
              <a:buSzPts val="2000"/>
              <a:buFont typeface="Roboto"/>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210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210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210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90000"/>
              </a:lnSpc>
              <a:spcBef>
                <a:spcPts val="210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90000"/>
              </a:lnSpc>
              <a:spcBef>
                <a:spcPts val="210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90000"/>
              </a:lnSpc>
              <a:spcBef>
                <a:spcPts val="2100"/>
              </a:spcBef>
              <a:spcAft>
                <a:spcPts val="2100"/>
              </a:spcAft>
              <a:buClr>
                <a:schemeClr val="dk1"/>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ody 1">
  <p:cSld name="Body">
    <p:spTree>
      <p:nvGrpSpPr>
        <p:cNvPr id="1" name="Shape 67"/>
        <p:cNvGrpSpPr/>
        <p:nvPr/>
      </p:nvGrpSpPr>
      <p:grpSpPr>
        <a:xfrm>
          <a:off x="0" y="0"/>
          <a:ext cx="0" cy="0"/>
          <a:chOff x="0" y="0"/>
          <a:chExt cx="0" cy="0"/>
        </a:xfrm>
      </p:grpSpPr>
      <p:sp>
        <p:nvSpPr>
          <p:cNvPr id="68" name="Google Shape;68;p15"/>
          <p:cNvSpPr/>
          <p:nvPr/>
        </p:nvSpPr>
        <p:spPr>
          <a:xfrm>
            <a:off x="0" y="446684"/>
            <a:ext cx="12204300" cy="462300"/>
          </a:xfrm>
          <a:prstGeom prst="rect">
            <a:avLst/>
          </a:prstGeom>
          <a:solidFill>
            <a:srgbClr val="CCCCC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69" name="Google Shape;69;p15"/>
          <p:cNvSpPr/>
          <p:nvPr/>
        </p:nvSpPr>
        <p:spPr>
          <a:xfrm>
            <a:off x="0" y="6589164"/>
            <a:ext cx="12204300" cy="2913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70" name="Google Shape;70;p15"/>
          <p:cNvSpPr/>
          <p:nvPr/>
        </p:nvSpPr>
        <p:spPr>
          <a:xfrm>
            <a:off x="0" y="-13800"/>
            <a:ext cx="12204300" cy="4623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71" name="Google Shape;71;p15"/>
          <p:cNvSpPr txBox="1">
            <a:spLocks noGrp="1"/>
          </p:cNvSpPr>
          <p:nvPr>
            <p:ph type="body" idx="1"/>
          </p:nvPr>
        </p:nvSpPr>
        <p:spPr>
          <a:xfrm>
            <a:off x="412667" y="1500567"/>
            <a:ext cx="11316900" cy="4732800"/>
          </a:xfrm>
          <a:prstGeom prst="rect">
            <a:avLst/>
          </a:prstGeom>
          <a:noFill/>
          <a:ln>
            <a:noFill/>
          </a:ln>
        </p:spPr>
        <p:txBody>
          <a:bodyPr spcFirstLastPara="1" wrap="square" lIns="121900" tIns="121900" rIns="121900" bIns="121900" anchor="t" anchorCtr="0"/>
          <a:lstStyle>
            <a:lvl1pPr marL="457200" marR="0" lvl="0" indent="-228600" algn="l" rtl="0">
              <a:lnSpc>
                <a:spcPct val="100000"/>
              </a:lnSpc>
              <a:spcBef>
                <a:spcPts val="0"/>
              </a:spcBef>
              <a:spcAft>
                <a:spcPts val="0"/>
              </a:spcAft>
              <a:buClr>
                <a:srgbClr val="000000"/>
              </a:buClr>
              <a:buSzPts val="2400"/>
              <a:buFont typeface="Roboto"/>
              <a:buNone/>
              <a:defRPr sz="1300" b="0" i="0" u="none" strike="noStrike" cap="none">
                <a:solidFill>
                  <a:srgbClr val="000000"/>
                </a:solidFill>
                <a:latin typeface="Roboto"/>
                <a:ea typeface="Roboto"/>
                <a:cs typeface="Roboto"/>
                <a:sym typeface="Roboto"/>
              </a:defRPr>
            </a:lvl1pPr>
            <a:lvl2pPr marL="914400" marR="0" lvl="1"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2pPr>
            <a:lvl3pPr marL="1371600" marR="0" lvl="2"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3pPr>
            <a:lvl4pPr marL="1828800" marR="0" lvl="3"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4pPr>
            <a:lvl5pPr marL="2286000" marR="0" lvl="4"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5pPr>
            <a:lvl6pPr marL="2743200" marR="0" lvl="5"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6pPr>
            <a:lvl7pPr marL="3200400" marR="0" lvl="6"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7pPr>
            <a:lvl8pPr marL="3657600" marR="0" lvl="7" indent="-228600" algn="l" rtl="0">
              <a:lnSpc>
                <a:spcPct val="100000"/>
              </a:lnSpc>
              <a:spcBef>
                <a:spcPts val="2100"/>
              </a:spcBef>
              <a:spcAft>
                <a:spcPts val="0"/>
              </a:spcAft>
              <a:buClr>
                <a:srgbClr val="000000"/>
              </a:buClr>
              <a:buSzPts val="1900"/>
              <a:buFont typeface="Roboto"/>
              <a:buNone/>
              <a:defRPr sz="1300" b="0" i="0" u="none" strike="noStrike" cap="none">
                <a:solidFill>
                  <a:srgbClr val="000000"/>
                </a:solidFill>
                <a:latin typeface="Roboto"/>
                <a:ea typeface="Roboto"/>
                <a:cs typeface="Roboto"/>
                <a:sym typeface="Roboto"/>
              </a:defRPr>
            </a:lvl8pPr>
            <a:lvl9pPr marL="4114800" marR="0" lvl="8" indent="-228600" algn="l" rtl="0">
              <a:lnSpc>
                <a:spcPct val="100000"/>
              </a:lnSpc>
              <a:spcBef>
                <a:spcPts val="2100"/>
              </a:spcBef>
              <a:spcAft>
                <a:spcPts val="2100"/>
              </a:spcAft>
              <a:buClr>
                <a:srgbClr val="000000"/>
              </a:buClr>
              <a:buSzPts val="1900"/>
              <a:buFont typeface="Roboto"/>
              <a:buNone/>
              <a:defRPr sz="1300" b="0" i="0" u="none" strike="noStrike" cap="none">
                <a:solidFill>
                  <a:srgbClr val="000000"/>
                </a:solidFill>
                <a:latin typeface="Roboto"/>
                <a:ea typeface="Roboto"/>
                <a:cs typeface="Roboto"/>
                <a:sym typeface="Roboto"/>
              </a:defRPr>
            </a:lvl9pPr>
          </a:lstStyle>
          <a:p>
            <a:endParaRPr/>
          </a:p>
        </p:txBody>
      </p:sp>
      <p:sp>
        <p:nvSpPr>
          <p:cNvPr id="72" name="Google Shape;72;p15"/>
          <p:cNvSpPr txBox="1">
            <a:spLocks noGrp="1"/>
          </p:cNvSpPr>
          <p:nvPr>
            <p:ph type="title"/>
          </p:nvPr>
        </p:nvSpPr>
        <p:spPr>
          <a:xfrm>
            <a:off x="110933" y="20497"/>
            <a:ext cx="10116300" cy="462300"/>
          </a:xfrm>
          <a:prstGeom prst="rect">
            <a:avLst/>
          </a:prstGeom>
          <a:noFill/>
          <a:ln>
            <a:noFill/>
          </a:ln>
        </p:spPr>
        <p:txBody>
          <a:bodyPr spcFirstLastPara="1" wrap="square" lIns="121900" tIns="121900" rIns="121900" bIns="121900" anchor="ctr" anchorCtr="0"/>
          <a:lstStyle>
            <a:lvl1pPr marL="0" marR="0" lvl="0" indent="0" algn="l" rtl="0">
              <a:lnSpc>
                <a:spcPct val="100000"/>
              </a:lnSpc>
              <a:spcBef>
                <a:spcPts val="0"/>
              </a:spcBef>
              <a:spcAft>
                <a:spcPts val="0"/>
              </a:spcAft>
              <a:buClr>
                <a:srgbClr val="FFFFFF"/>
              </a:buClr>
              <a:buSzPts val="3700"/>
              <a:buFont typeface="Roboto"/>
              <a:buNone/>
              <a:defRPr sz="2100" b="0" i="0" u="none" strike="noStrike" cap="none">
                <a:solidFill>
                  <a:srgbClr val="FFFFFF"/>
                </a:solidFill>
                <a:latin typeface="Roboto"/>
                <a:ea typeface="Roboto"/>
                <a:cs typeface="Roboto"/>
                <a:sym typeface="Roboto"/>
              </a:defRPr>
            </a:lvl1pPr>
            <a:lvl2pPr lvl="1"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2pPr>
            <a:lvl3pPr lvl="2"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3pPr>
            <a:lvl4pPr lvl="3"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4pPr>
            <a:lvl5pPr lvl="4"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5pPr>
            <a:lvl6pPr lvl="5"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6pPr>
            <a:lvl7pPr lvl="6"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7pPr>
            <a:lvl8pPr lvl="7"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8pPr>
            <a:lvl9pPr lvl="8" indent="0" rtl="0">
              <a:spcBef>
                <a:spcPts val="0"/>
              </a:spcBef>
              <a:spcAft>
                <a:spcPts val="0"/>
              </a:spcAft>
              <a:buClr>
                <a:srgbClr val="FFFFFF"/>
              </a:buClr>
              <a:buSzPts val="3700"/>
              <a:buFont typeface="Roboto"/>
              <a:buNone/>
              <a:defRPr sz="2400">
                <a:solidFill>
                  <a:srgbClr val="FFFFFF"/>
                </a:solidFill>
                <a:latin typeface="Roboto"/>
                <a:ea typeface="Roboto"/>
                <a:cs typeface="Roboto"/>
                <a:sym typeface="Roboto"/>
              </a:defRPr>
            </a:lvl9pPr>
          </a:lstStyle>
          <a:p>
            <a:endParaRPr/>
          </a:p>
        </p:txBody>
      </p:sp>
      <p:sp>
        <p:nvSpPr>
          <p:cNvPr id="73" name="Google Shape;73;p15"/>
          <p:cNvSpPr txBox="1">
            <a:spLocks noGrp="1"/>
          </p:cNvSpPr>
          <p:nvPr>
            <p:ph type="sldNum" idx="12"/>
          </p:nvPr>
        </p:nvSpPr>
        <p:spPr>
          <a:xfrm>
            <a:off x="11409033" y="6589165"/>
            <a:ext cx="731700" cy="2913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1pPr>
            <a:lvl2pPr marL="0" marR="0" lvl="1"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2pPr>
            <a:lvl3pPr marL="0" marR="0" lvl="2"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3pPr>
            <a:lvl4pPr marL="0" marR="0" lvl="3"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4pPr>
            <a:lvl5pPr marL="0" marR="0" lvl="4"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5pPr>
            <a:lvl6pPr marL="0" marR="0" lvl="5"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6pPr>
            <a:lvl7pPr marL="0" marR="0" lvl="6"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7pPr>
            <a:lvl8pPr marL="0" marR="0" lvl="7"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8pPr>
            <a:lvl9pPr marL="0" marR="0" lvl="8" indent="0" algn="l" rtl="0">
              <a:lnSpc>
                <a:spcPct val="100000"/>
              </a:lnSpc>
              <a:spcBef>
                <a:spcPts val="0"/>
              </a:spcBef>
              <a:spcAft>
                <a:spcPts val="0"/>
              </a:spcAft>
              <a:buClr>
                <a:srgbClr val="B7B7B7"/>
              </a:buClr>
              <a:buFont typeface="Roboto"/>
              <a:buNone/>
              <a:defRPr sz="1100" b="0" i="0" u="none" strike="noStrike" cap="none">
                <a:solidFill>
                  <a:srgbClr val="B7B7B7"/>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sz="1900">
              <a:solidFill>
                <a:schemeClr val="dk2"/>
              </a:solidFill>
              <a:latin typeface="Arial"/>
              <a:ea typeface="Arial"/>
              <a:cs typeface="Arial"/>
              <a:sym typeface="Arial"/>
            </a:endParaRPr>
          </a:p>
        </p:txBody>
      </p:sp>
      <p:sp>
        <p:nvSpPr>
          <p:cNvPr id="74" name="Google Shape;74;p15"/>
          <p:cNvSpPr txBox="1"/>
          <p:nvPr/>
        </p:nvSpPr>
        <p:spPr>
          <a:xfrm>
            <a:off x="4285000" y="6630165"/>
            <a:ext cx="3621900" cy="2091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CCCCCC"/>
              </a:buClr>
              <a:buFont typeface="Roboto"/>
              <a:buNone/>
            </a:pPr>
            <a:r>
              <a:rPr lang="en-US" sz="1100" b="0" i="0" u="none" strike="noStrike" cap="none">
                <a:solidFill>
                  <a:srgbClr val="CCCCCC"/>
                </a:solidFill>
                <a:latin typeface="Roboto"/>
                <a:ea typeface="Roboto"/>
                <a:cs typeface="Roboto"/>
                <a:sym typeface="Roboto"/>
              </a:rPr>
              <a:t>© 2017 consensys.net</a:t>
            </a:r>
            <a:endParaRPr sz="1900"/>
          </a:p>
        </p:txBody>
      </p:sp>
      <p:pic>
        <p:nvPicPr>
          <p:cNvPr id="75" name="Google Shape;75;p15" descr="logo-mark.png"/>
          <p:cNvPicPr preferRelativeResize="0"/>
          <p:nvPr/>
        </p:nvPicPr>
        <p:blipFill rotWithShape="1">
          <a:blip r:embed="rId2">
            <a:alphaModFix/>
          </a:blip>
          <a:srcRect/>
          <a:stretch/>
        </p:blipFill>
        <p:spPr>
          <a:xfrm>
            <a:off x="110932" y="6589165"/>
            <a:ext cx="291300" cy="291300"/>
          </a:xfrm>
          <a:prstGeom prst="rect">
            <a:avLst/>
          </a:prstGeom>
          <a:noFill/>
          <a:ln>
            <a:noFill/>
          </a:ln>
        </p:spPr>
      </p:pic>
      <p:pic>
        <p:nvPicPr>
          <p:cNvPr id="76" name="Google Shape;76;p15" descr="logo-word.png"/>
          <p:cNvPicPr preferRelativeResize="0"/>
          <p:nvPr/>
        </p:nvPicPr>
        <p:blipFill rotWithShape="1">
          <a:blip r:embed="rId3">
            <a:alphaModFix/>
          </a:blip>
          <a:srcRect/>
          <a:stretch/>
        </p:blipFill>
        <p:spPr>
          <a:xfrm>
            <a:off x="462684" y="6666065"/>
            <a:ext cx="1096800" cy="137700"/>
          </a:xfrm>
          <a:prstGeom prst="rect">
            <a:avLst/>
          </a:prstGeom>
          <a:noFill/>
          <a:ln>
            <a:noFill/>
          </a:ln>
        </p:spPr>
      </p:pic>
      <p:sp>
        <p:nvSpPr>
          <p:cNvPr id="77" name="Google Shape;77;p15"/>
          <p:cNvSpPr txBox="1">
            <a:spLocks noGrp="1"/>
          </p:cNvSpPr>
          <p:nvPr>
            <p:ph type="title" idx="2"/>
          </p:nvPr>
        </p:nvSpPr>
        <p:spPr>
          <a:xfrm>
            <a:off x="110933" y="480967"/>
            <a:ext cx="10116300" cy="428100"/>
          </a:xfrm>
          <a:prstGeom prst="rect">
            <a:avLst/>
          </a:prstGeom>
          <a:noFill/>
          <a:ln>
            <a:noFill/>
          </a:ln>
        </p:spPr>
        <p:txBody>
          <a:bodyPr spcFirstLastPara="1" wrap="square" lIns="121900" tIns="121900" rIns="121900" bIns="121900" anchor="ctr" anchorCtr="0"/>
          <a:lstStyle>
            <a:lvl1pPr marL="0" marR="0" lvl="0" indent="0" algn="l" rtl="0">
              <a:lnSpc>
                <a:spcPct val="100000"/>
              </a:lnSpc>
              <a:spcBef>
                <a:spcPts val="0"/>
              </a:spcBef>
              <a:spcAft>
                <a:spcPts val="0"/>
              </a:spcAft>
              <a:buClr>
                <a:srgbClr val="B7B7B7"/>
              </a:buClr>
              <a:buSzPts val="1300"/>
              <a:buFont typeface="Roboto"/>
              <a:buNone/>
              <a:defRPr sz="1300" b="0" i="0" u="none" strike="noStrike" cap="none">
                <a:solidFill>
                  <a:srgbClr val="B7B7B7"/>
                </a:solidFill>
                <a:latin typeface="Roboto"/>
                <a:ea typeface="Roboto"/>
                <a:cs typeface="Roboto"/>
                <a:sym typeface="Roboto"/>
              </a:defRPr>
            </a:lvl1pPr>
            <a:lvl2pPr lvl="1"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2pPr>
            <a:lvl3pPr lvl="2"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3pPr>
            <a:lvl4pPr lvl="3"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4pPr>
            <a:lvl5pPr lvl="4"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5pPr>
            <a:lvl6pPr lvl="5"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6pPr>
            <a:lvl7pPr lvl="6"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7pPr>
            <a:lvl8pPr lvl="7"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8pPr>
            <a:lvl9pPr lvl="8" indent="0" rtl="0">
              <a:spcBef>
                <a:spcPts val="0"/>
              </a:spcBef>
              <a:spcAft>
                <a:spcPts val="0"/>
              </a:spcAft>
              <a:buClr>
                <a:srgbClr val="B7B7B7"/>
              </a:buClr>
              <a:buSzPts val="3700"/>
              <a:buFont typeface="Roboto"/>
              <a:buNone/>
              <a:defRPr sz="2400">
                <a:solidFill>
                  <a:srgbClr val="B7B7B7"/>
                </a:solidFill>
                <a:latin typeface="Roboto"/>
                <a:ea typeface="Roboto"/>
                <a:cs typeface="Roboto"/>
                <a:sym typeface="Robo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claimer">
  <p:cSld name="Disclaimer">
    <p:spTree>
      <p:nvGrpSpPr>
        <p:cNvPr id="1" name="Shape 78"/>
        <p:cNvGrpSpPr/>
        <p:nvPr/>
      </p:nvGrpSpPr>
      <p:grpSpPr>
        <a:xfrm>
          <a:off x="0" y="0"/>
          <a:ext cx="0" cy="0"/>
          <a:chOff x="0" y="0"/>
          <a:chExt cx="0" cy="0"/>
        </a:xfrm>
      </p:grpSpPr>
      <p:pic>
        <p:nvPicPr>
          <p:cNvPr id="79" name="Google Shape;79;p16"/>
          <p:cNvPicPr preferRelativeResize="0"/>
          <p:nvPr/>
        </p:nvPicPr>
        <p:blipFill rotWithShape="1">
          <a:blip r:embed="rId2">
            <a:alphaModFix/>
          </a:blip>
          <a:srcRect/>
          <a:stretch/>
        </p:blipFill>
        <p:spPr>
          <a:xfrm>
            <a:off x="4610100" y="2209801"/>
            <a:ext cx="2971800" cy="2438400"/>
          </a:xfrm>
          <a:prstGeom prst="rect">
            <a:avLst/>
          </a:prstGeom>
          <a:noFill/>
          <a:ln>
            <a:noFill/>
          </a:ln>
        </p:spPr>
      </p:pic>
      <p:sp>
        <p:nvSpPr>
          <p:cNvPr id="80" name="Google Shape;80;p16"/>
          <p:cNvSpPr/>
          <p:nvPr/>
        </p:nvSpPr>
        <p:spPr>
          <a:xfrm>
            <a:off x="3657600" y="6432541"/>
            <a:ext cx="4876800" cy="265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7F7F7F"/>
              </a:buClr>
              <a:buFont typeface="Open Sans"/>
              <a:buNone/>
            </a:pPr>
            <a:r>
              <a:rPr lang="en-US" sz="1000" b="0" i="0" u="none" strike="noStrike" cap="none">
                <a:solidFill>
                  <a:srgbClr val="7F7F7F"/>
                </a:solidFill>
                <a:latin typeface="Roboto"/>
                <a:ea typeface="Roboto"/>
                <a:cs typeface="Roboto"/>
                <a:sym typeface="Roboto"/>
              </a:rPr>
              <a:t>© 201</a:t>
            </a:r>
            <a:r>
              <a:rPr lang="en-US" sz="1000">
                <a:solidFill>
                  <a:srgbClr val="7F7F7F"/>
                </a:solidFill>
                <a:latin typeface="Roboto"/>
                <a:ea typeface="Roboto"/>
                <a:cs typeface="Roboto"/>
                <a:sym typeface="Roboto"/>
              </a:rPr>
              <a:t>7</a:t>
            </a:r>
            <a:r>
              <a:rPr lang="en-US" sz="1000" b="0" i="0" u="none" strike="noStrike" cap="none">
                <a:solidFill>
                  <a:srgbClr val="7F7F7F"/>
                </a:solidFill>
                <a:latin typeface="Roboto"/>
                <a:ea typeface="Roboto"/>
                <a:cs typeface="Roboto"/>
                <a:sym typeface="Roboto"/>
              </a:rPr>
              <a:t> consensys.net/enterprise</a:t>
            </a:r>
            <a:endParaRPr sz="1000">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White Blank">
  <p:cSld name="CUSTOM_3">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rtl="0">
              <a:spcBef>
                <a:spcPts val="0"/>
              </a:spcBef>
              <a:spcAft>
                <a:spcPts val="0"/>
              </a:spcAft>
              <a:buSzPts val="4800"/>
              <a:buFont typeface="Roboto Thin"/>
              <a:buNone/>
              <a:defRPr sz="4800">
                <a:latin typeface="Roboto Thin"/>
                <a:ea typeface="Roboto Thin"/>
                <a:cs typeface="Roboto Thin"/>
                <a:sym typeface="Roboto Thin"/>
              </a:defRPr>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83" name="Google Shape;83;p1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3200"/>
              <a:buFont typeface="Roboto Light"/>
              <a:buNone/>
              <a:defRPr sz="3200">
                <a:latin typeface="Roboto Light"/>
                <a:ea typeface="Roboto Light"/>
                <a:cs typeface="Roboto Light"/>
                <a:sym typeface="Roboto Light"/>
              </a:defRPr>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4"/>
        <p:cNvGrpSpPr/>
        <p:nvPr/>
      </p:nvGrpSpPr>
      <p:grpSpPr>
        <a:xfrm>
          <a:off x="0" y="0"/>
          <a:ext cx="0" cy="0"/>
          <a:chOff x="0" y="0"/>
          <a:chExt cx="0" cy="0"/>
        </a:xfrm>
      </p:grpSpPr>
      <p:grpSp>
        <p:nvGrpSpPr>
          <p:cNvPr id="115" name="Google Shape;115;p20"/>
          <p:cNvGrpSpPr/>
          <p:nvPr/>
        </p:nvGrpSpPr>
        <p:grpSpPr>
          <a:xfrm>
            <a:off x="8130968" y="7"/>
            <a:ext cx="4060732" cy="2707359"/>
            <a:chOff x="6098378" y="5"/>
            <a:chExt cx="3045625" cy="2030570"/>
          </a:xfrm>
        </p:grpSpPr>
        <p:sp>
          <p:nvSpPr>
            <p:cNvPr id="116" name="Google Shape;116;p20"/>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20"/>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20"/>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20"/>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20"/>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1" name="Google Shape;121;p20"/>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a:endParaRPr/>
          </a:p>
        </p:txBody>
      </p:sp>
      <p:sp>
        <p:nvSpPr>
          <p:cNvPr id="122" name="Google Shape;122;p20"/>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CFE2F3"/>
        </a:solidFill>
        <a:effectLst/>
      </p:bgPr>
    </p:bg>
    <p:spTree>
      <p:nvGrpSpPr>
        <p:cNvPr id="1" name="Shape 123"/>
        <p:cNvGrpSpPr/>
        <p:nvPr/>
      </p:nvGrpSpPr>
      <p:grpSpPr>
        <a:xfrm>
          <a:off x="0" y="0"/>
          <a:ext cx="0" cy="0"/>
          <a:chOff x="0" y="0"/>
          <a:chExt cx="0" cy="0"/>
        </a:xfrm>
      </p:grpSpPr>
      <p:grpSp>
        <p:nvGrpSpPr>
          <p:cNvPr id="124" name="Google Shape;124;p21"/>
          <p:cNvGrpSpPr/>
          <p:nvPr/>
        </p:nvGrpSpPr>
        <p:grpSpPr>
          <a:xfrm>
            <a:off x="8130968" y="7"/>
            <a:ext cx="4060732" cy="2707359"/>
            <a:chOff x="6098378" y="5"/>
            <a:chExt cx="3045625" cy="2030570"/>
          </a:xfrm>
        </p:grpSpPr>
        <p:sp>
          <p:nvSpPr>
            <p:cNvPr id="125" name="Google Shape;125;p2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2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2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2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9" name="Google Shape;129;p2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0" name="Google Shape;130;p21"/>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lstStyle>
            <a:lvl1pPr lvl="0" rtl="0">
              <a:spcBef>
                <a:spcPts val="0"/>
              </a:spcBef>
              <a:spcAft>
                <a:spcPts val="0"/>
              </a:spcAft>
              <a:buClr>
                <a:srgbClr val="434343"/>
              </a:buClr>
              <a:buSzPts val="5600"/>
              <a:buNone/>
              <a:defRPr sz="5600">
                <a:solidFill>
                  <a:srgbClr val="434343"/>
                </a:solidFill>
              </a:defRPr>
            </a:lvl1pPr>
            <a:lvl2pPr lvl="1" rtl="0">
              <a:spcBef>
                <a:spcPts val="0"/>
              </a:spcBef>
              <a:spcAft>
                <a:spcPts val="0"/>
              </a:spcAft>
              <a:buClr>
                <a:srgbClr val="434343"/>
              </a:buClr>
              <a:buSzPts val="5600"/>
              <a:buNone/>
              <a:defRPr sz="5600">
                <a:solidFill>
                  <a:srgbClr val="434343"/>
                </a:solidFill>
              </a:defRPr>
            </a:lvl2pPr>
            <a:lvl3pPr lvl="2" rtl="0">
              <a:spcBef>
                <a:spcPts val="0"/>
              </a:spcBef>
              <a:spcAft>
                <a:spcPts val="0"/>
              </a:spcAft>
              <a:buClr>
                <a:srgbClr val="434343"/>
              </a:buClr>
              <a:buSzPts val="5600"/>
              <a:buNone/>
              <a:defRPr sz="5600">
                <a:solidFill>
                  <a:srgbClr val="434343"/>
                </a:solidFill>
              </a:defRPr>
            </a:lvl3pPr>
            <a:lvl4pPr lvl="3" rtl="0">
              <a:spcBef>
                <a:spcPts val="0"/>
              </a:spcBef>
              <a:spcAft>
                <a:spcPts val="0"/>
              </a:spcAft>
              <a:buClr>
                <a:srgbClr val="434343"/>
              </a:buClr>
              <a:buSzPts val="5600"/>
              <a:buNone/>
              <a:defRPr sz="5600">
                <a:solidFill>
                  <a:srgbClr val="434343"/>
                </a:solidFill>
              </a:defRPr>
            </a:lvl4pPr>
            <a:lvl5pPr lvl="4" rtl="0">
              <a:spcBef>
                <a:spcPts val="0"/>
              </a:spcBef>
              <a:spcAft>
                <a:spcPts val="0"/>
              </a:spcAft>
              <a:buClr>
                <a:srgbClr val="434343"/>
              </a:buClr>
              <a:buSzPts val="5600"/>
              <a:buNone/>
              <a:defRPr sz="5600">
                <a:solidFill>
                  <a:srgbClr val="434343"/>
                </a:solidFill>
              </a:defRPr>
            </a:lvl5pPr>
            <a:lvl6pPr lvl="5" rtl="0">
              <a:spcBef>
                <a:spcPts val="0"/>
              </a:spcBef>
              <a:spcAft>
                <a:spcPts val="0"/>
              </a:spcAft>
              <a:buClr>
                <a:srgbClr val="434343"/>
              </a:buClr>
              <a:buSzPts val="5600"/>
              <a:buNone/>
              <a:defRPr sz="5600">
                <a:solidFill>
                  <a:srgbClr val="434343"/>
                </a:solidFill>
              </a:defRPr>
            </a:lvl6pPr>
            <a:lvl7pPr lvl="6" rtl="0">
              <a:spcBef>
                <a:spcPts val="0"/>
              </a:spcBef>
              <a:spcAft>
                <a:spcPts val="0"/>
              </a:spcAft>
              <a:buClr>
                <a:srgbClr val="434343"/>
              </a:buClr>
              <a:buSzPts val="5600"/>
              <a:buNone/>
              <a:defRPr sz="5600">
                <a:solidFill>
                  <a:srgbClr val="434343"/>
                </a:solidFill>
              </a:defRPr>
            </a:lvl7pPr>
            <a:lvl8pPr lvl="7" rtl="0">
              <a:spcBef>
                <a:spcPts val="0"/>
              </a:spcBef>
              <a:spcAft>
                <a:spcPts val="0"/>
              </a:spcAft>
              <a:buClr>
                <a:srgbClr val="434343"/>
              </a:buClr>
              <a:buSzPts val="5600"/>
              <a:buNone/>
              <a:defRPr sz="5600">
                <a:solidFill>
                  <a:srgbClr val="434343"/>
                </a:solidFill>
              </a:defRPr>
            </a:lvl8pPr>
            <a:lvl9pPr lvl="8" rtl="0">
              <a:spcBef>
                <a:spcPts val="0"/>
              </a:spcBef>
              <a:spcAft>
                <a:spcPts val="0"/>
              </a:spcAft>
              <a:buClr>
                <a:srgbClr val="434343"/>
              </a:buClr>
              <a:buSzPts val="5600"/>
              <a:buNone/>
              <a:defRPr sz="5600">
                <a:solidFill>
                  <a:srgbClr val="434343"/>
                </a:solidFill>
              </a:defRPr>
            </a:lvl9pPr>
          </a:lstStyle>
          <a:p>
            <a:endParaRPr/>
          </a:p>
        </p:txBody>
      </p:sp>
      <p:sp>
        <p:nvSpPr>
          <p:cNvPr id="131" name="Google Shape;131;p21"/>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lstStyle>
            <a:lvl1pPr lvl="0" rtl="0">
              <a:lnSpc>
                <a:spcPct val="100000"/>
              </a:lnSpc>
              <a:spcBef>
                <a:spcPts val="0"/>
              </a:spcBef>
              <a:spcAft>
                <a:spcPts val="0"/>
              </a:spcAft>
              <a:buClr>
                <a:srgbClr val="434343"/>
              </a:buClr>
              <a:buSzPts val="2800"/>
              <a:buNone/>
              <a:defRPr sz="2800">
                <a:solidFill>
                  <a:srgbClr val="434343"/>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2"/>
        <p:cNvGrpSpPr/>
        <p:nvPr/>
      </p:nvGrpSpPr>
      <p:grpSpPr>
        <a:xfrm>
          <a:off x="0" y="0"/>
          <a:ext cx="0" cy="0"/>
          <a:chOff x="0" y="0"/>
          <a:chExt cx="0" cy="0"/>
        </a:xfrm>
      </p:grpSpPr>
      <p:grpSp>
        <p:nvGrpSpPr>
          <p:cNvPr id="133" name="Google Shape;133;p22"/>
          <p:cNvGrpSpPr/>
          <p:nvPr/>
        </p:nvGrpSpPr>
        <p:grpSpPr>
          <a:xfrm>
            <a:off x="8130968" y="7"/>
            <a:ext cx="4060732" cy="2707359"/>
            <a:chOff x="6098378" y="5"/>
            <a:chExt cx="3045625" cy="2030570"/>
          </a:xfrm>
        </p:grpSpPr>
        <p:sp>
          <p:nvSpPr>
            <p:cNvPr id="134" name="Google Shape;134;p2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5" name="Google Shape;135;p2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6" name="Google Shape;136;p2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7" name="Google Shape;137;p2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2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22"/>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a:endParaRPr/>
          </a:p>
        </p:txBody>
      </p:sp>
      <p:pic>
        <p:nvPicPr>
          <p:cNvPr id="140" name="Google Shape;140;p22" descr="logo-full-v-white.png"/>
          <p:cNvPicPr preferRelativeResize="0"/>
          <p:nvPr/>
        </p:nvPicPr>
        <p:blipFill>
          <a:blip r:embed="rId2">
            <a:alphaModFix/>
          </a:blip>
          <a:stretch>
            <a:fillRect/>
          </a:stretch>
        </p:blipFill>
        <p:spPr>
          <a:xfrm>
            <a:off x="135927" y="6414896"/>
            <a:ext cx="886965" cy="32059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dk1"/>
        </a:solidFill>
        <a:effectLst/>
      </p:bgPr>
    </p:bg>
    <p:spTree>
      <p:nvGrpSpPr>
        <p:cNvPr id="1" name="Shape 141"/>
        <p:cNvGrpSpPr/>
        <p:nvPr/>
      </p:nvGrpSpPr>
      <p:grpSpPr>
        <a:xfrm>
          <a:off x="0" y="0"/>
          <a:ext cx="0" cy="0"/>
          <a:chOff x="0" y="0"/>
          <a:chExt cx="0" cy="0"/>
        </a:xfrm>
      </p:grpSpPr>
      <p:grpSp>
        <p:nvGrpSpPr>
          <p:cNvPr id="142" name="Google Shape;142;p23"/>
          <p:cNvGrpSpPr/>
          <p:nvPr/>
        </p:nvGrpSpPr>
        <p:grpSpPr>
          <a:xfrm rot="10800000" flipH="1">
            <a:off x="8130968" y="4165674"/>
            <a:ext cx="4060732" cy="2707359"/>
            <a:chOff x="6098378" y="5"/>
            <a:chExt cx="3045625" cy="2030570"/>
          </a:xfrm>
        </p:grpSpPr>
        <p:sp>
          <p:nvSpPr>
            <p:cNvPr id="143" name="Google Shape;143;p2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4" name="Google Shape;144;p2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2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2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2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8" name="Google Shape;148;p23"/>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a:endParaRPr/>
          </a:p>
        </p:txBody>
      </p:sp>
      <p:pic>
        <p:nvPicPr>
          <p:cNvPr id="149" name="Google Shape;149;p23" descr="logo-full-v-white.png"/>
          <p:cNvPicPr preferRelativeResize="0"/>
          <p:nvPr/>
        </p:nvPicPr>
        <p:blipFill>
          <a:blip r:embed="rId2">
            <a:alphaModFix/>
          </a:blip>
          <a:stretch>
            <a:fillRect/>
          </a:stretch>
        </p:blipFill>
        <p:spPr>
          <a:xfrm>
            <a:off x="135927" y="6414896"/>
            <a:ext cx="886965" cy="320592"/>
          </a:xfrm>
          <a:prstGeom prst="rect">
            <a:avLst/>
          </a:prstGeom>
          <a:noFill/>
          <a:ln>
            <a:noFill/>
          </a:ln>
        </p:spPr>
      </p:pic>
      <p:sp>
        <p:nvSpPr>
          <p:cNvPr id="150" name="Google Shape;150;p23"/>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15600" y="343467"/>
            <a:ext cx="11360700" cy="810300"/>
          </a:xfrm>
          <a:prstGeom prst="rect">
            <a:avLst/>
          </a:prstGeom>
        </p:spPr>
        <p:txBody>
          <a:bodyPr spcFirstLastPara="1" wrap="square" lIns="121900" tIns="121900" rIns="121900" bIns="121900" anchor="t" anchorCtr="0"/>
          <a:lstStyle>
            <a:lvl1pPr lvl="0" rtl="0">
              <a:spcBef>
                <a:spcPts val="0"/>
              </a:spcBef>
              <a:spcAft>
                <a:spcPts val="0"/>
              </a:spcAft>
              <a:buSzPts val="4000"/>
              <a:buNone/>
              <a:defRPr b="1"/>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53" name="Google Shape;153;p24"/>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154" name="Google Shape;154;p24"/>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grpSp>
        <p:nvGrpSpPr>
          <p:cNvPr id="155" name="Google Shape;155;p24"/>
          <p:cNvGrpSpPr/>
          <p:nvPr/>
        </p:nvGrpSpPr>
        <p:grpSpPr>
          <a:xfrm>
            <a:off x="8241344" y="5563390"/>
            <a:ext cx="3950345" cy="1317185"/>
            <a:chOff x="6181163" y="3903669"/>
            <a:chExt cx="2962833" cy="987913"/>
          </a:xfrm>
        </p:grpSpPr>
        <p:sp>
          <p:nvSpPr>
            <p:cNvPr id="156" name="Google Shape;156;p2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2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2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2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pic>
        <p:nvPicPr>
          <p:cNvPr id="160" name="Google Shape;160;p24"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15600" y="343467"/>
            <a:ext cx="11360700" cy="810300"/>
          </a:xfrm>
          <a:prstGeom prst="rect">
            <a:avLst/>
          </a:prstGeom>
        </p:spPr>
        <p:txBody>
          <a:bodyPr spcFirstLastPara="1" wrap="square" lIns="121900" tIns="121900" rIns="121900" bIns="121900" anchor="t" anchorCtr="0"/>
          <a:lstStyle>
            <a:lvl1pPr lvl="0" rtl="0">
              <a:spcBef>
                <a:spcPts val="0"/>
              </a:spcBef>
              <a:spcAft>
                <a:spcPts val="0"/>
              </a:spcAft>
              <a:buSzPts val="4000"/>
              <a:buNone/>
              <a:defRPr b="1"/>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63" name="Google Shape;163;p25"/>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64" name="Google Shape;164;p25"/>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66" name="Google Shape;166;p25"/>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415600" y="343467"/>
            <a:ext cx="11360700" cy="810300"/>
          </a:xfrm>
          <a:prstGeom prst="rect">
            <a:avLst/>
          </a:prstGeom>
        </p:spPr>
        <p:txBody>
          <a:bodyPr spcFirstLastPara="1" wrap="square" lIns="121900" tIns="121900" rIns="121900" bIns="121900" anchor="t" anchorCtr="0"/>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pic>
        <p:nvPicPr>
          <p:cNvPr id="169" name="Google Shape;169;p26"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
        <p:nvSpPr>
          <p:cNvPr id="170" name="Google Shape;170;p26"/>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73" name="Google Shape;173;p27"/>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174" name="Google Shape;174;p27"/>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175" name="Google Shape;175;p27"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176"/>
        <p:cNvGrpSpPr/>
        <p:nvPr/>
      </p:nvGrpSpPr>
      <p:grpSpPr>
        <a:xfrm>
          <a:off x="0" y="0"/>
          <a:ext cx="0" cy="0"/>
          <a:chOff x="0" y="0"/>
          <a:chExt cx="0" cy="0"/>
        </a:xfrm>
      </p:grpSpPr>
      <p:grpSp>
        <p:nvGrpSpPr>
          <p:cNvPr id="177" name="Google Shape;177;p28"/>
          <p:cNvGrpSpPr/>
          <p:nvPr/>
        </p:nvGrpSpPr>
        <p:grpSpPr>
          <a:xfrm>
            <a:off x="8130968" y="7"/>
            <a:ext cx="4060732" cy="2707359"/>
            <a:chOff x="6098378" y="5"/>
            <a:chExt cx="3045625" cy="2030570"/>
          </a:xfrm>
        </p:grpSpPr>
        <p:sp>
          <p:nvSpPr>
            <p:cNvPr id="178" name="Google Shape;178;p2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 name="Google Shape;179;p2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2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2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2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3" name="Google Shape;183;p2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a:endParaRPr/>
          </a:p>
        </p:txBody>
      </p:sp>
      <p:sp>
        <p:nvSpPr>
          <p:cNvPr id="184" name="Google Shape;184;p28"/>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5"/>
        <p:cNvGrpSpPr/>
        <p:nvPr/>
      </p:nvGrpSpPr>
      <p:grpSpPr>
        <a:xfrm>
          <a:off x="0" y="0"/>
          <a:ext cx="0" cy="0"/>
          <a:chOff x="0" y="0"/>
          <a:chExt cx="0" cy="0"/>
        </a:xfrm>
      </p:grpSpPr>
      <p:sp>
        <p:nvSpPr>
          <p:cNvPr id="186" name="Google Shape;186;p2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29"/>
          <p:cNvSpPr txBox="1">
            <a:spLocks noGrp="1"/>
          </p:cNvSpPr>
          <p:nvPr>
            <p:ph type="title"/>
          </p:nvPr>
        </p:nvSpPr>
        <p:spPr>
          <a:xfrm>
            <a:off x="354000" y="2042800"/>
            <a:ext cx="5393700" cy="2085900"/>
          </a:xfrm>
          <a:prstGeom prst="rect">
            <a:avLst/>
          </a:prstGeom>
        </p:spPr>
        <p:txBody>
          <a:bodyPr spcFirstLastPara="1" wrap="square" lIns="121900" tIns="121900" rIns="121900" bIns="121900" anchor="b" anchorCtr="0"/>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188" name="Google Shape;188;p29"/>
          <p:cNvSpPr txBox="1">
            <a:spLocks noGrp="1"/>
          </p:cNvSpPr>
          <p:nvPr>
            <p:ph type="subTitle" idx="1"/>
          </p:nvPr>
        </p:nvSpPr>
        <p:spPr>
          <a:xfrm>
            <a:off x="354000" y="4200002"/>
            <a:ext cx="5393700" cy="16923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9" name="Google Shape;189;p2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lstStyle>
            <a:lvl1pPr marL="457200" lvl="0" indent="-381000" rtl="0">
              <a:spcBef>
                <a:spcPts val="0"/>
              </a:spcBef>
              <a:spcAft>
                <a:spcPts val="0"/>
              </a:spcAft>
              <a:buClr>
                <a:schemeClr val="lt1"/>
              </a:buClr>
              <a:buSzPts val="2400"/>
              <a:buChar char="●"/>
              <a:defRPr>
                <a:solidFill>
                  <a:schemeClr val="lt1"/>
                </a:solidFill>
              </a:defRPr>
            </a:lvl1pPr>
            <a:lvl2pPr marL="914400" lvl="1" indent="-349250" rtl="0">
              <a:spcBef>
                <a:spcPts val="2100"/>
              </a:spcBef>
              <a:spcAft>
                <a:spcPts val="0"/>
              </a:spcAft>
              <a:buClr>
                <a:schemeClr val="lt1"/>
              </a:buClr>
              <a:buSzPts val="1900"/>
              <a:buChar char="○"/>
              <a:defRPr>
                <a:solidFill>
                  <a:schemeClr val="lt1"/>
                </a:solidFill>
              </a:defRPr>
            </a:lvl2pPr>
            <a:lvl3pPr marL="1371600" lvl="2" indent="-349250" rtl="0">
              <a:spcBef>
                <a:spcPts val="2100"/>
              </a:spcBef>
              <a:spcAft>
                <a:spcPts val="0"/>
              </a:spcAft>
              <a:buClr>
                <a:schemeClr val="lt1"/>
              </a:buClr>
              <a:buSzPts val="1900"/>
              <a:buChar char="■"/>
              <a:defRPr>
                <a:solidFill>
                  <a:schemeClr val="lt1"/>
                </a:solidFill>
              </a:defRPr>
            </a:lvl3pPr>
            <a:lvl4pPr marL="1828800" lvl="3" indent="-349250" rtl="0">
              <a:spcBef>
                <a:spcPts val="2100"/>
              </a:spcBef>
              <a:spcAft>
                <a:spcPts val="0"/>
              </a:spcAft>
              <a:buClr>
                <a:schemeClr val="lt1"/>
              </a:buClr>
              <a:buSzPts val="1900"/>
              <a:buChar char="●"/>
              <a:defRPr>
                <a:solidFill>
                  <a:schemeClr val="lt1"/>
                </a:solidFill>
              </a:defRPr>
            </a:lvl4pPr>
            <a:lvl5pPr marL="2286000" lvl="4" indent="-349250" rtl="0">
              <a:spcBef>
                <a:spcPts val="2100"/>
              </a:spcBef>
              <a:spcAft>
                <a:spcPts val="0"/>
              </a:spcAft>
              <a:buClr>
                <a:schemeClr val="lt1"/>
              </a:buClr>
              <a:buSzPts val="1900"/>
              <a:buChar char="○"/>
              <a:defRPr>
                <a:solidFill>
                  <a:schemeClr val="lt1"/>
                </a:solidFill>
              </a:defRPr>
            </a:lvl5pPr>
            <a:lvl6pPr marL="2743200" lvl="5" indent="-349250" rtl="0">
              <a:spcBef>
                <a:spcPts val="2100"/>
              </a:spcBef>
              <a:spcAft>
                <a:spcPts val="0"/>
              </a:spcAft>
              <a:buClr>
                <a:schemeClr val="lt1"/>
              </a:buClr>
              <a:buSzPts val="1900"/>
              <a:buChar char="■"/>
              <a:defRPr>
                <a:solidFill>
                  <a:schemeClr val="lt1"/>
                </a:solidFill>
              </a:defRPr>
            </a:lvl6pPr>
            <a:lvl7pPr marL="3200400" lvl="6" indent="-349250" rtl="0">
              <a:spcBef>
                <a:spcPts val="2100"/>
              </a:spcBef>
              <a:spcAft>
                <a:spcPts val="0"/>
              </a:spcAft>
              <a:buClr>
                <a:schemeClr val="lt1"/>
              </a:buClr>
              <a:buSzPts val="1900"/>
              <a:buChar char="●"/>
              <a:defRPr>
                <a:solidFill>
                  <a:schemeClr val="lt1"/>
                </a:solidFill>
              </a:defRPr>
            </a:lvl7pPr>
            <a:lvl8pPr marL="3657600" lvl="7" indent="-349250" rtl="0">
              <a:spcBef>
                <a:spcPts val="2100"/>
              </a:spcBef>
              <a:spcAft>
                <a:spcPts val="0"/>
              </a:spcAft>
              <a:buClr>
                <a:schemeClr val="lt1"/>
              </a:buClr>
              <a:buSzPts val="1900"/>
              <a:buChar char="○"/>
              <a:defRPr>
                <a:solidFill>
                  <a:schemeClr val="lt1"/>
                </a:solidFill>
              </a:defRPr>
            </a:lvl8pPr>
            <a:lvl9pPr marL="4114800" lvl="8" indent="-349250" rtl="0">
              <a:spcBef>
                <a:spcPts val="2100"/>
              </a:spcBef>
              <a:spcAft>
                <a:spcPts val="2100"/>
              </a:spcAft>
              <a:buClr>
                <a:schemeClr val="lt1"/>
              </a:buClr>
              <a:buSzPts val="1900"/>
              <a:buChar char="■"/>
              <a:defRPr>
                <a:solidFill>
                  <a:schemeClr val="lt1"/>
                </a:solidFill>
              </a:defRPr>
            </a:lvl9pPr>
          </a:lstStyle>
          <a:p>
            <a:endParaRPr/>
          </a:p>
        </p:txBody>
      </p:sp>
      <p:sp>
        <p:nvSpPr>
          <p:cNvPr id="190" name="Google Shape;190;p29"/>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191" name="Google Shape;191;p29"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2400"/>
              <a:buNone/>
              <a:defRPr/>
            </a:lvl1pPr>
          </a:lstStyle>
          <a:p>
            <a:endParaRPr/>
          </a:p>
        </p:txBody>
      </p:sp>
      <p:sp>
        <p:nvSpPr>
          <p:cNvPr id="194" name="Google Shape;194;p30"/>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195" name="Google Shape;195;p30"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96"/>
        <p:cNvGrpSpPr/>
        <p:nvPr/>
      </p:nvGrpSpPr>
      <p:grpSpPr>
        <a:xfrm>
          <a:off x="0" y="0"/>
          <a:ext cx="0" cy="0"/>
          <a:chOff x="0" y="0"/>
          <a:chExt cx="0" cy="0"/>
        </a:xfrm>
      </p:grpSpPr>
      <p:grpSp>
        <p:nvGrpSpPr>
          <p:cNvPr id="197" name="Google Shape;197;p31"/>
          <p:cNvGrpSpPr/>
          <p:nvPr/>
        </p:nvGrpSpPr>
        <p:grpSpPr>
          <a:xfrm>
            <a:off x="8130968" y="7"/>
            <a:ext cx="4060732" cy="2707359"/>
            <a:chOff x="6098378" y="5"/>
            <a:chExt cx="3045625" cy="2030570"/>
          </a:xfrm>
        </p:grpSpPr>
        <p:sp>
          <p:nvSpPr>
            <p:cNvPr id="198" name="Google Shape;198;p3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9" name="Google Shape;199;p3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3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3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3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3" name="Google Shape;203;p31"/>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lstStyle>
            <a:lvl1pPr lvl="0" algn="ctr" rtl="0">
              <a:spcBef>
                <a:spcPts val="0"/>
              </a:spcBef>
              <a:spcAft>
                <a:spcPts val="0"/>
              </a:spcAft>
              <a:buClr>
                <a:schemeClr val="lt1"/>
              </a:buClr>
              <a:buSzPts val="16000"/>
              <a:buNone/>
              <a:defRPr sz="16000">
                <a:solidFill>
                  <a:schemeClr val="lt1"/>
                </a:solidFill>
              </a:defRPr>
            </a:lvl1pPr>
            <a:lvl2pPr lvl="1" algn="ctr" rtl="0">
              <a:spcBef>
                <a:spcPts val="0"/>
              </a:spcBef>
              <a:spcAft>
                <a:spcPts val="0"/>
              </a:spcAft>
              <a:buClr>
                <a:schemeClr val="lt1"/>
              </a:buClr>
              <a:buSzPts val="16000"/>
              <a:buNone/>
              <a:defRPr sz="16000">
                <a:solidFill>
                  <a:schemeClr val="lt1"/>
                </a:solidFill>
              </a:defRPr>
            </a:lvl2pPr>
            <a:lvl3pPr lvl="2" algn="ctr" rtl="0">
              <a:spcBef>
                <a:spcPts val="0"/>
              </a:spcBef>
              <a:spcAft>
                <a:spcPts val="0"/>
              </a:spcAft>
              <a:buClr>
                <a:schemeClr val="lt1"/>
              </a:buClr>
              <a:buSzPts val="16000"/>
              <a:buNone/>
              <a:defRPr sz="16000">
                <a:solidFill>
                  <a:schemeClr val="lt1"/>
                </a:solidFill>
              </a:defRPr>
            </a:lvl3pPr>
            <a:lvl4pPr lvl="3" algn="ctr" rtl="0">
              <a:spcBef>
                <a:spcPts val="0"/>
              </a:spcBef>
              <a:spcAft>
                <a:spcPts val="0"/>
              </a:spcAft>
              <a:buClr>
                <a:schemeClr val="lt1"/>
              </a:buClr>
              <a:buSzPts val="16000"/>
              <a:buNone/>
              <a:defRPr sz="16000">
                <a:solidFill>
                  <a:schemeClr val="lt1"/>
                </a:solidFill>
              </a:defRPr>
            </a:lvl4pPr>
            <a:lvl5pPr lvl="4" algn="ctr" rtl="0">
              <a:spcBef>
                <a:spcPts val="0"/>
              </a:spcBef>
              <a:spcAft>
                <a:spcPts val="0"/>
              </a:spcAft>
              <a:buClr>
                <a:schemeClr val="lt1"/>
              </a:buClr>
              <a:buSzPts val="16000"/>
              <a:buNone/>
              <a:defRPr sz="16000">
                <a:solidFill>
                  <a:schemeClr val="lt1"/>
                </a:solidFill>
              </a:defRPr>
            </a:lvl5pPr>
            <a:lvl6pPr lvl="5" algn="ctr" rtl="0">
              <a:spcBef>
                <a:spcPts val="0"/>
              </a:spcBef>
              <a:spcAft>
                <a:spcPts val="0"/>
              </a:spcAft>
              <a:buClr>
                <a:schemeClr val="lt1"/>
              </a:buClr>
              <a:buSzPts val="16000"/>
              <a:buNone/>
              <a:defRPr sz="16000">
                <a:solidFill>
                  <a:schemeClr val="lt1"/>
                </a:solidFill>
              </a:defRPr>
            </a:lvl6pPr>
            <a:lvl7pPr lvl="6" algn="ctr" rtl="0">
              <a:spcBef>
                <a:spcPts val="0"/>
              </a:spcBef>
              <a:spcAft>
                <a:spcPts val="0"/>
              </a:spcAft>
              <a:buClr>
                <a:schemeClr val="lt1"/>
              </a:buClr>
              <a:buSzPts val="16000"/>
              <a:buNone/>
              <a:defRPr sz="16000">
                <a:solidFill>
                  <a:schemeClr val="lt1"/>
                </a:solidFill>
              </a:defRPr>
            </a:lvl7pPr>
            <a:lvl8pPr lvl="7" algn="ctr" rtl="0">
              <a:spcBef>
                <a:spcPts val="0"/>
              </a:spcBef>
              <a:spcAft>
                <a:spcPts val="0"/>
              </a:spcAft>
              <a:buClr>
                <a:schemeClr val="lt1"/>
              </a:buClr>
              <a:buSzPts val="16000"/>
              <a:buNone/>
              <a:defRPr sz="16000">
                <a:solidFill>
                  <a:schemeClr val="lt1"/>
                </a:solidFill>
              </a:defRPr>
            </a:lvl8pPr>
            <a:lvl9pPr lvl="8" algn="ctr" rtl="0">
              <a:spcBef>
                <a:spcPts val="0"/>
              </a:spcBef>
              <a:spcAft>
                <a:spcPts val="0"/>
              </a:spcAft>
              <a:buClr>
                <a:schemeClr val="lt1"/>
              </a:buClr>
              <a:buSzPts val="16000"/>
              <a:buNone/>
              <a:defRPr sz="16000">
                <a:solidFill>
                  <a:schemeClr val="lt1"/>
                </a:solidFill>
              </a:defRPr>
            </a:lvl9pPr>
          </a:lstStyle>
          <a:p>
            <a:r>
              <a:t>xx%</a:t>
            </a:r>
          </a:p>
        </p:txBody>
      </p:sp>
      <p:sp>
        <p:nvSpPr>
          <p:cNvPr id="204" name="Google Shape;204;p31"/>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lstStyle>
            <a:lvl1pPr marL="457200" lvl="0" indent="-381000" algn="ctr" rtl="0">
              <a:spcBef>
                <a:spcPts val="0"/>
              </a:spcBef>
              <a:spcAft>
                <a:spcPts val="0"/>
              </a:spcAft>
              <a:buClr>
                <a:schemeClr val="lt1"/>
              </a:buClr>
              <a:buSzPts val="2400"/>
              <a:buChar char="●"/>
              <a:defRPr>
                <a:solidFill>
                  <a:schemeClr val="lt1"/>
                </a:solidFill>
              </a:defRPr>
            </a:lvl1pPr>
            <a:lvl2pPr marL="914400" lvl="1" indent="-349250" algn="ctr" rtl="0">
              <a:spcBef>
                <a:spcPts val="2100"/>
              </a:spcBef>
              <a:spcAft>
                <a:spcPts val="0"/>
              </a:spcAft>
              <a:buClr>
                <a:schemeClr val="lt1"/>
              </a:buClr>
              <a:buSzPts val="1900"/>
              <a:buChar char="○"/>
              <a:defRPr>
                <a:solidFill>
                  <a:schemeClr val="lt1"/>
                </a:solidFill>
              </a:defRPr>
            </a:lvl2pPr>
            <a:lvl3pPr marL="1371600" lvl="2" indent="-349250" algn="ctr" rtl="0">
              <a:spcBef>
                <a:spcPts val="2100"/>
              </a:spcBef>
              <a:spcAft>
                <a:spcPts val="0"/>
              </a:spcAft>
              <a:buClr>
                <a:schemeClr val="lt1"/>
              </a:buClr>
              <a:buSzPts val="1900"/>
              <a:buChar char="■"/>
              <a:defRPr>
                <a:solidFill>
                  <a:schemeClr val="lt1"/>
                </a:solidFill>
              </a:defRPr>
            </a:lvl3pPr>
            <a:lvl4pPr marL="1828800" lvl="3" indent="-349250" algn="ctr" rtl="0">
              <a:spcBef>
                <a:spcPts val="2100"/>
              </a:spcBef>
              <a:spcAft>
                <a:spcPts val="0"/>
              </a:spcAft>
              <a:buClr>
                <a:schemeClr val="lt1"/>
              </a:buClr>
              <a:buSzPts val="1900"/>
              <a:buChar char="●"/>
              <a:defRPr>
                <a:solidFill>
                  <a:schemeClr val="lt1"/>
                </a:solidFill>
              </a:defRPr>
            </a:lvl4pPr>
            <a:lvl5pPr marL="2286000" lvl="4" indent="-349250" algn="ctr" rtl="0">
              <a:spcBef>
                <a:spcPts val="2100"/>
              </a:spcBef>
              <a:spcAft>
                <a:spcPts val="0"/>
              </a:spcAft>
              <a:buClr>
                <a:schemeClr val="lt1"/>
              </a:buClr>
              <a:buSzPts val="1900"/>
              <a:buChar char="○"/>
              <a:defRPr>
                <a:solidFill>
                  <a:schemeClr val="lt1"/>
                </a:solidFill>
              </a:defRPr>
            </a:lvl5pPr>
            <a:lvl6pPr marL="2743200" lvl="5" indent="-349250" algn="ctr" rtl="0">
              <a:spcBef>
                <a:spcPts val="2100"/>
              </a:spcBef>
              <a:spcAft>
                <a:spcPts val="0"/>
              </a:spcAft>
              <a:buClr>
                <a:schemeClr val="lt1"/>
              </a:buClr>
              <a:buSzPts val="1900"/>
              <a:buChar char="■"/>
              <a:defRPr>
                <a:solidFill>
                  <a:schemeClr val="lt1"/>
                </a:solidFill>
              </a:defRPr>
            </a:lvl6pPr>
            <a:lvl7pPr marL="3200400" lvl="6" indent="-349250" algn="ctr" rtl="0">
              <a:spcBef>
                <a:spcPts val="2100"/>
              </a:spcBef>
              <a:spcAft>
                <a:spcPts val="0"/>
              </a:spcAft>
              <a:buClr>
                <a:schemeClr val="lt1"/>
              </a:buClr>
              <a:buSzPts val="1900"/>
              <a:buChar char="●"/>
              <a:defRPr>
                <a:solidFill>
                  <a:schemeClr val="lt1"/>
                </a:solidFill>
              </a:defRPr>
            </a:lvl7pPr>
            <a:lvl8pPr marL="3657600" lvl="7" indent="-349250" algn="ctr" rtl="0">
              <a:spcBef>
                <a:spcPts val="2100"/>
              </a:spcBef>
              <a:spcAft>
                <a:spcPts val="0"/>
              </a:spcAft>
              <a:buClr>
                <a:schemeClr val="lt1"/>
              </a:buClr>
              <a:buSzPts val="1900"/>
              <a:buChar char="○"/>
              <a:defRPr>
                <a:solidFill>
                  <a:schemeClr val="lt1"/>
                </a:solidFill>
              </a:defRPr>
            </a:lvl8pPr>
            <a:lvl9pPr marL="4114800" lvl="8" indent="-349250" algn="ctr" rtl="0">
              <a:spcBef>
                <a:spcPts val="2100"/>
              </a:spcBef>
              <a:spcAft>
                <a:spcPts val="2100"/>
              </a:spcAft>
              <a:buClr>
                <a:schemeClr val="lt1"/>
              </a:buClr>
              <a:buSzPts val="1900"/>
              <a:buChar char="■"/>
              <a:defRPr>
                <a:solidFill>
                  <a:schemeClr val="lt1"/>
                </a:solidFill>
              </a:defRPr>
            </a:lvl9pPr>
          </a:lstStyle>
          <a:p>
            <a:endParaRPr/>
          </a:p>
        </p:txBody>
      </p:sp>
      <p:sp>
        <p:nvSpPr>
          <p:cNvPr id="205" name="Google Shape;205;p31"/>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206" name="Google Shape;206;p31" descr="logo-full-v-white.png"/>
          <p:cNvPicPr preferRelativeResize="0"/>
          <p:nvPr/>
        </p:nvPicPr>
        <p:blipFill>
          <a:blip r:embed="rId2">
            <a:alphaModFix/>
          </a:blip>
          <a:stretch>
            <a:fillRect/>
          </a:stretch>
        </p:blipFill>
        <p:spPr>
          <a:xfrm>
            <a:off x="135927" y="6414896"/>
            <a:ext cx="886965" cy="320592"/>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1">
  <p:cSld name="BIG_NUMBER_1">
    <p:bg>
      <p:bgPr>
        <a:solidFill>
          <a:schemeClr val="dk1"/>
        </a:solidFill>
        <a:effectLst/>
      </p:bgPr>
    </p:bg>
    <p:spTree>
      <p:nvGrpSpPr>
        <p:cNvPr id="1" name="Shape 207"/>
        <p:cNvGrpSpPr/>
        <p:nvPr/>
      </p:nvGrpSpPr>
      <p:grpSpPr>
        <a:xfrm>
          <a:off x="0" y="0"/>
          <a:ext cx="0" cy="0"/>
          <a:chOff x="0" y="0"/>
          <a:chExt cx="0" cy="0"/>
        </a:xfrm>
      </p:grpSpPr>
      <p:grpSp>
        <p:nvGrpSpPr>
          <p:cNvPr id="208" name="Google Shape;208;p32"/>
          <p:cNvGrpSpPr/>
          <p:nvPr/>
        </p:nvGrpSpPr>
        <p:grpSpPr>
          <a:xfrm rot="10800000" flipH="1">
            <a:off x="8130968" y="4165674"/>
            <a:ext cx="4060732" cy="2707359"/>
            <a:chOff x="6098378" y="5"/>
            <a:chExt cx="3045625" cy="2030570"/>
          </a:xfrm>
        </p:grpSpPr>
        <p:sp>
          <p:nvSpPr>
            <p:cNvPr id="209" name="Google Shape;209;p3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3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3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3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3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4" name="Google Shape;214;p32"/>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lstStyle>
            <a:lvl1pPr lvl="0" algn="ctr" rtl="0">
              <a:spcBef>
                <a:spcPts val="0"/>
              </a:spcBef>
              <a:spcAft>
                <a:spcPts val="0"/>
              </a:spcAft>
              <a:buClr>
                <a:schemeClr val="lt1"/>
              </a:buClr>
              <a:buSzPts val="16000"/>
              <a:buNone/>
              <a:defRPr sz="16000">
                <a:solidFill>
                  <a:schemeClr val="lt1"/>
                </a:solidFill>
              </a:defRPr>
            </a:lvl1pPr>
            <a:lvl2pPr lvl="1" algn="ctr" rtl="0">
              <a:spcBef>
                <a:spcPts val="0"/>
              </a:spcBef>
              <a:spcAft>
                <a:spcPts val="0"/>
              </a:spcAft>
              <a:buClr>
                <a:schemeClr val="lt1"/>
              </a:buClr>
              <a:buSzPts val="16000"/>
              <a:buNone/>
              <a:defRPr sz="16000">
                <a:solidFill>
                  <a:schemeClr val="lt1"/>
                </a:solidFill>
              </a:defRPr>
            </a:lvl2pPr>
            <a:lvl3pPr lvl="2" algn="ctr" rtl="0">
              <a:spcBef>
                <a:spcPts val="0"/>
              </a:spcBef>
              <a:spcAft>
                <a:spcPts val="0"/>
              </a:spcAft>
              <a:buClr>
                <a:schemeClr val="lt1"/>
              </a:buClr>
              <a:buSzPts val="16000"/>
              <a:buNone/>
              <a:defRPr sz="16000">
                <a:solidFill>
                  <a:schemeClr val="lt1"/>
                </a:solidFill>
              </a:defRPr>
            </a:lvl3pPr>
            <a:lvl4pPr lvl="3" algn="ctr" rtl="0">
              <a:spcBef>
                <a:spcPts val="0"/>
              </a:spcBef>
              <a:spcAft>
                <a:spcPts val="0"/>
              </a:spcAft>
              <a:buClr>
                <a:schemeClr val="lt1"/>
              </a:buClr>
              <a:buSzPts val="16000"/>
              <a:buNone/>
              <a:defRPr sz="16000">
                <a:solidFill>
                  <a:schemeClr val="lt1"/>
                </a:solidFill>
              </a:defRPr>
            </a:lvl4pPr>
            <a:lvl5pPr lvl="4" algn="ctr" rtl="0">
              <a:spcBef>
                <a:spcPts val="0"/>
              </a:spcBef>
              <a:spcAft>
                <a:spcPts val="0"/>
              </a:spcAft>
              <a:buClr>
                <a:schemeClr val="lt1"/>
              </a:buClr>
              <a:buSzPts val="16000"/>
              <a:buNone/>
              <a:defRPr sz="16000">
                <a:solidFill>
                  <a:schemeClr val="lt1"/>
                </a:solidFill>
              </a:defRPr>
            </a:lvl5pPr>
            <a:lvl6pPr lvl="5" algn="ctr" rtl="0">
              <a:spcBef>
                <a:spcPts val="0"/>
              </a:spcBef>
              <a:spcAft>
                <a:spcPts val="0"/>
              </a:spcAft>
              <a:buClr>
                <a:schemeClr val="lt1"/>
              </a:buClr>
              <a:buSzPts val="16000"/>
              <a:buNone/>
              <a:defRPr sz="16000">
                <a:solidFill>
                  <a:schemeClr val="lt1"/>
                </a:solidFill>
              </a:defRPr>
            </a:lvl6pPr>
            <a:lvl7pPr lvl="6" algn="ctr" rtl="0">
              <a:spcBef>
                <a:spcPts val="0"/>
              </a:spcBef>
              <a:spcAft>
                <a:spcPts val="0"/>
              </a:spcAft>
              <a:buClr>
                <a:schemeClr val="lt1"/>
              </a:buClr>
              <a:buSzPts val="16000"/>
              <a:buNone/>
              <a:defRPr sz="16000">
                <a:solidFill>
                  <a:schemeClr val="lt1"/>
                </a:solidFill>
              </a:defRPr>
            </a:lvl7pPr>
            <a:lvl8pPr lvl="7" algn="ctr" rtl="0">
              <a:spcBef>
                <a:spcPts val="0"/>
              </a:spcBef>
              <a:spcAft>
                <a:spcPts val="0"/>
              </a:spcAft>
              <a:buClr>
                <a:schemeClr val="lt1"/>
              </a:buClr>
              <a:buSzPts val="16000"/>
              <a:buNone/>
              <a:defRPr sz="16000">
                <a:solidFill>
                  <a:schemeClr val="lt1"/>
                </a:solidFill>
              </a:defRPr>
            </a:lvl8pPr>
            <a:lvl9pPr lvl="8" algn="ctr" rtl="0">
              <a:spcBef>
                <a:spcPts val="0"/>
              </a:spcBef>
              <a:spcAft>
                <a:spcPts val="0"/>
              </a:spcAft>
              <a:buClr>
                <a:schemeClr val="lt1"/>
              </a:buClr>
              <a:buSzPts val="16000"/>
              <a:buNone/>
              <a:defRPr sz="16000">
                <a:solidFill>
                  <a:schemeClr val="lt1"/>
                </a:solidFill>
              </a:defRPr>
            </a:lvl9pPr>
          </a:lstStyle>
          <a:p>
            <a:r>
              <a:t>xx%</a:t>
            </a:r>
          </a:p>
        </p:txBody>
      </p:sp>
      <p:sp>
        <p:nvSpPr>
          <p:cNvPr id="215" name="Google Shape;215;p32"/>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lstStyle>
            <a:lvl1pPr marL="457200" lvl="0" indent="-381000" algn="ctr" rtl="0">
              <a:spcBef>
                <a:spcPts val="0"/>
              </a:spcBef>
              <a:spcAft>
                <a:spcPts val="0"/>
              </a:spcAft>
              <a:buClr>
                <a:schemeClr val="lt1"/>
              </a:buClr>
              <a:buSzPts val="2400"/>
              <a:buChar char="●"/>
              <a:defRPr>
                <a:solidFill>
                  <a:schemeClr val="lt1"/>
                </a:solidFill>
              </a:defRPr>
            </a:lvl1pPr>
            <a:lvl2pPr marL="914400" lvl="1" indent="-349250" algn="ctr" rtl="0">
              <a:spcBef>
                <a:spcPts val="2100"/>
              </a:spcBef>
              <a:spcAft>
                <a:spcPts val="0"/>
              </a:spcAft>
              <a:buClr>
                <a:schemeClr val="lt1"/>
              </a:buClr>
              <a:buSzPts val="1900"/>
              <a:buChar char="○"/>
              <a:defRPr>
                <a:solidFill>
                  <a:schemeClr val="lt1"/>
                </a:solidFill>
              </a:defRPr>
            </a:lvl2pPr>
            <a:lvl3pPr marL="1371600" lvl="2" indent="-349250" algn="ctr" rtl="0">
              <a:spcBef>
                <a:spcPts val="2100"/>
              </a:spcBef>
              <a:spcAft>
                <a:spcPts val="0"/>
              </a:spcAft>
              <a:buClr>
                <a:schemeClr val="lt1"/>
              </a:buClr>
              <a:buSzPts val="1900"/>
              <a:buChar char="■"/>
              <a:defRPr>
                <a:solidFill>
                  <a:schemeClr val="lt1"/>
                </a:solidFill>
              </a:defRPr>
            </a:lvl3pPr>
            <a:lvl4pPr marL="1828800" lvl="3" indent="-349250" algn="ctr" rtl="0">
              <a:spcBef>
                <a:spcPts val="2100"/>
              </a:spcBef>
              <a:spcAft>
                <a:spcPts val="0"/>
              </a:spcAft>
              <a:buClr>
                <a:schemeClr val="lt1"/>
              </a:buClr>
              <a:buSzPts val="1900"/>
              <a:buChar char="●"/>
              <a:defRPr>
                <a:solidFill>
                  <a:schemeClr val="lt1"/>
                </a:solidFill>
              </a:defRPr>
            </a:lvl4pPr>
            <a:lvl5pPr marL="2286000" lvl="4" indent="-349250" algn="ctr" rtl="0">
              <a:spcBef>
                <a:spcPts val="2100"/>
              </a:spcBef>
              <a:spcAft>
                <a:spcPts val="0"/>
              </a:spcAft>
              <a:buClr>
                <a:schemeClr val="lt1"/>
              </a:buClr>
              <a:buSzPts val="1900"/>
              <a:buChar char="○"/>
              <a:defRPr>
                <a:solidFill>
                  <a:schemeClr val="lt1"/>
                </a:solidFill>
              </a:defRPr>
            </a:lvl5pPr>
            <a:lvl6pPr marL="2743200" lvl="5" indent="-349250" algn="ctr" rtl="0">
              <a:spcBef>
                <a:spcPts val="2100"/>
              </a:spcBef>
              <a:spcAft>
                <a:spcPts val="0"/>
              </a:spcAft>
              <a:buClr>
                <a:schemeClr val="lt1"/>
              </a:buClr>
              <a:buSzPts val="1900"/>
              <a:buChar char="■"/>
              <a:defRPr>
                <a:solidFill>
                  <a:schemeClr val="lt1"/>
                </a:solidFill>
              </a:defRPr>
            </a:lvl6pPr>
            <a:lvl7pPr marL="3200400" lvl="6" indent="-349250" algn="ctr" rtl="0">
              <a:spcBef>
                <a:spcPts val="2100"/>
              </a:spcBef>
              <a:spcAft>
                <a:spcPts val="0"/>
              </a:spcAft>
              <a:buClr>
                <a:schemeClr val="lt1"/>
              </a:buClr>
              <a:buSzPts val="1900"/>
              <a:buChar char="●"/>
              <a:defRPr>
                <a:solidFill>
                  <a:schemeClr val="lt1"/>
                </a:solidFill>
              </a:defRPr>
            </a:lvl7pPr>
            <a:lvl8pPr marL="3657600" lvl="7" indent="-349250" algn="ctr" rtl="0">
              <a:spcBef>
                <a:spcPts val="2100"/>
              </a:spcBef>
              <a:spcAft>
                <a:spcPts val="0"/>
              </a:spcAft>
              <a:buClr>
                <a:schemeClr val="lt1"/>
              </a:buClr>
              <a:buSzPts val="1900"/>
              <a:buChar char="○"/>
              <a:defRPr>
                <a:solidFill>
                  <a:schemeClr val="lt1"/>
                </a:solidFill>
              </a:defRPr>
            </a:lvl8pPr>
            <a:lvl9pPr marL="4114800" lvl="8" indent="-349250" algn="ctr" rtl="0">
              <a:spcBef>
                <a:spcPts val="2100"/>
              </a:spcBef>
              <a:spcAft>
                <a:spcPts val="2100"/>
              </a:spcAft>
              <a:buClr>
                <a:schemeClr val="lt1"/>
              </a:buClr>
              <a:buSzPts val="1900"/>
              <a:buChar char="■"/>
              <a:defRPr>
                <a:solidFill>
                  <a:schemeClr val="lt1"/>
                </a:solidFill>
              </a:defRPr>
            </a:lvl9pPr>
          </a:lstStyle>
          <a:p>
            <a:endParaRPr/>
          </a:p>
        </p:txBody>
      </p:sp>
      <p:pic>
        <p:nvPicPr>
          <p:cNvPr id="216" name="Google Shape;216;p32" descr="logo-full-v-white.png"/>
          <p:cNvPicPr preferRelativeResize="0"/>
          <p:nvPr/>
        </p:nvPicPr>
        <p:blipFill>
          <a:blip r:embed="rId2">
            <a:alphaModFix/>
          </a:blip>
          <a:stretch>
            <a:fillRect/>
          </a:stretch>
        </p:blipFill>
        <p:spPr>
          <a:xfrm>
            <a:off x="135927" y="6414896"/>
            <a:ext cx="886965" cy="320592"/>
          </a:xfrm>
          <a:prstGeom prst="rect">
            <a:avLst/>
          </a:prstGeom>
          <a:noFill/>
          <a:ln>
            <a:noFill/>
          </a:ln>
        </p:spPr>
      </p:pic>
      <p:sp>
        <p:nvSpPr>
          <p:cNvPr id="217" name="Google Shape;217;p32"/>
          <p:cNvSpPr txBox="1">
            <a:spLocks noGrp="1"/>
          </p:cNvSpPr>
          <p:nvPr>
            <p:ph type="sldNum" idx="12"/>
          </p:nvPr>
        </p:nvSpPr>
        <p:spPr>
          <a:xfrm>
            <a:off x="11280567" y="6360610"/>
            <a:ext cx="731700" cy="3843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1 1">
  <p:cSld name="BIG_NUMBER_1_1">
    <p:bg>
      <p:bgPr>
        <a:solidFill>
          <a:schemeClr val="dk1"/>
        </a:solidFill>
        <a:effectLst/>
      </p:bgPr>
    </p:bg>
    <p:spTree>
      <p:nvGrpSpPr>
        <p:cNvPr id="1" name="Shape 218"/>
        <p:cNvGrpSpPr/>
        <p:nvPr/>
      </p:nvGrpSpPr>
      <p:grpSpPr>
        <a:xfrm>
          <a:off x="0" y="0"/>
          <a:ext cx="0" cy="0"/>
          <a:chOff x="0" y="0"/>
          <a:chExt cx="0" cy="0"/>
        </a:xfrm>
      </p:grpSpPr>
      <p:grpSp>
        <p:nvGrpSpPr>
          <p:cNvPr id="219" name="Google Shape;219;p33"/>
          <p:cNvGrpSpPr/>
          <p:nvPr/>
        </p:nvGrpSpPr>
        <p:grpSpPr>
          <a:xfrm rot="10800000" flipH="1">
            <a:off x="8130968" y="4165674"/>
            <a:ext cx="4060732" cy="2707359"/>
            <a:chOff x="6098378" y="5"/>
            <a:chExt cx="3045625" cy="2030570"/>
          </a:xfrm>
        </p:grpSpPr>
        <p:sp>
          <p:nvSpPr>
            <p:cNvPr id="220" name="Google Shape;220;p3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3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3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3" name="Google Shape;223;p3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4" name="Google Shape;224;p3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5" name="Google Shape;225;p33"/>
          <p:cNvGrpSpPr/>
          <p:nvPr/>
        </p:nvGrpSpPr>
        <p:grpSpPr>
          <a:xfrm flipH="1">
            <a:off x="-18305" y="-18607"/>
            <a:ext cx="4060732" cy="2707359"/>
            <a:chOff x="6098378" y="5"/>
            <a:chExt cx="3045625" cy="2030570"/>
          </a:xfrm>
        </p:grpSpPr>
        <p:sp>
          <p:nvSpPr>
            <p:cNvPr id="226" name="Google Shape;226;p3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3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8" name="Google Shape;228;p3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9" name="Google Shape;229;p3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3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1"/>
        <p:cNvGrpSpPr/>
        <p:nvPr/>
      </p:nvGrpSpPr>
      <p:grpSpPr>
        <a:xfrm>
          <a:off x="0" y="0"/>
          <a:ext cx="0" cy="0"/>
          <a:chOff x="0" y="0"/>
          <a:chExt cx="0" cy="0"/>
        </a:xfrm>
      </p:grpSpPr>
      <p:sp>
        <p:nvSpPr>
          <p:cNvPr id="232" name="Google Shape;232;p34"/>
          <p:cNvSpPr txBox="1">
            <a:spLocks noGrp="1"/>
          </p:cNvSpPr>
          <p:nvPr>
            <p:ph type="sldNum" idx="12"/>
          </p:nvPr>
        </p:nvSpPr>
        <p:spPr>
          <a:xfrm>
            <a:off x="11280567" y="6405900"/>
            <a:ext cx="731700" cy="320700"/>
          </a:xfrm>
          <a:prstGeom prst="rect">
            <a:avLst/>
          </a:prstGeom>
        </p:spPr>
        <p:txBody>
          <a:bodyPr spcFirstLastPara="1" wrap="square" lIns="121900" tIns="121900" rIns="121900" bIns="121900"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pic>
        <p:nvPicPr>
          <p:cNvPr id="233" name="Google Shape;233;p34" descr="logo-full-v.png"/>
          <p:cNvPicPr preferRelativeResize="0"/>
          <p:nvPr/>
        </p:nvPicPr>
        <p:blipFill>
          <a:blip r:embed="rId2">
            <a:alphaModFix/>
          </a:blip>
          <a:stretch>
            <a:fillRect/>
          </a:stretch>
        </p:blipFill>
        <p:spPr>
          <a:xfrm>
            <a:off x="132914" y="6417186"/>
            <a:ext cx="886965" cy="32060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8"/>
        <p:cNvGrpSpPr/>
        <p:nvPr/>
      </p:nvGrpSpPr>
      <p:grpSpPr>
        <a:xfrm>
          <a:off x="0" y="0"/>
          <a:ext cx="0" cy="0"/>
          <a:chOff x="0" y="0"/>
          <a:chExt cx="0" cy="0"/>
        </a:xfrm>
      </p:grpSpPr>
      <p:sp>
        <p:nvSpPr>
          <p:cNvPr id="239" name="Google Shape;239;p36"/>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240" name="Google Shape;240;p36"/>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241" name="Google Shape;241;p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4" name="Google Shape;244;p3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47" name="Google Shape;247;p38"/>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48" name="Google Shape;248;p3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1" name="Google Shape;251;p39"/>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52" name="Google Shape;252;p39"/>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rtl="0">
              <a:spcBef>
                <a:spcPts val="0"/>
              </a:spcBef>
              <a:spcAft>
                <a:spcPts val="0"/>
              </a:spcAft>
              <a:buSzPts val="1900"/>
              <a:buChar char="●"/>
              <a:defRPr sz="19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53" name="Google Shape;253;p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4"/>
        <p:cNvGrpSpPr/>
        <p:nvPr/>
      </p:nvGrpSpPr>
      <p:grpSpPr>
        <a:xfrm>
          <a:off x="0" y="0"/>
          <a:ext cx="0" cy="0"/>
          <a:chOff x="0" y="0"/>
          <a:chExt cx="0" cy="0"/>
        </a:xfrm>
      </p:grpSpPr>
      <p:sp>
        <p:nvSpPr>
          <p:cNvPr id="255" name="Google Shape;255;p4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256" name="Google Shape;256;p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7"/>
        <p:cNvGrpSpPr/>
        <p:nvPr/>
      </p:nvGrpSpPr>
      <p:grpSpPr>
        <a:xfrm>
          <a:off x="0" y="0"/>
          <a:ext cx="0" cy="0"/>
          <a:chOff x="0" y="0"/>
          <a:chExt cx="0" cy="0"/>
        </a:xfrm>
      </p:grpSpPr>
      <p:sp>
        <p:nvSpPr>
          <p:cNvPr id="258" name="Google Shape;258;p41"/>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259" name="Google Shape;259;p41"/>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60" name="Google Shape;260;p4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a:endParaRPr/>
          </a:p>
        </p:txBody>
      </p:sp>
      <p:sp>
        <p:nvSpPr>
          <p:cNvPr id="263" name="Google Shape;263;p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4"/>
        <p:cNvGrpSpPr/>
        <p:nvPr/>
      </p:nvGrpSpPr>
      <p:grpSpPr>
        <a:xfrm>
          <a:off x="0" y="0"/>
          <a:ext cx="0" cy="0"/>
          <a:chOff x="0" y="0"/>
          <a:chExt cx="0" cy="0"/>
        </a:xfrm>
      </p:grpSpPr>
      <p:sp>
        <p:nvSpPr>
          <p:cNvPr id="265" name="Google Shape;265;p4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4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267" name="Google Shape;267;p4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8" name="Google Shape;268;p4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rtl="0">
              <a:spcBef>
                <a:spcPts val="0"/>
              </a:spcBef>
              <a:spcAft>
                <a:spcPts val="0"/>
              </a:spcAft>
              <a:buSzPts val="2400"/>
              <a:buChar char="●"/>
              <a:defRPr/>
            </a:lvl1pPr>
            <a:lvl2pPr marL="914400" lvl="1" indent="-349250" rtl="0">
              <a:spcBef>
                <a:spcPts val="2100"/>
              </a:spcBef>
              <a:spcAft>
                <a:spcPts val="0"/>
              </a:spcAft>
              <a:buSzPts val="1900"/>
              <a:buChar char="○"/>
              <a:defRPr/>
            </a:lvl2pPr>
            <a:lvl3pPr marL="1371600" lvl="2" indent="-349250" rtl="0">
              <a:spcBef>
                <a:spcPts val="2100"/>
              </a:spcBef>
              <a:spcAft>
                <a:spcPts val="0"/>
              </a:spcAft>
              <a:buSzPts val="1900"/>
              <a:buChar char="■"/>
              <a:defRPr/>
            </a:lvl3pPr>
            <a:lvl4pPr marL="1828800" lvl="3" indent="-349250" rtl="0">
              <a:spcBef>
                <a:spcPts val="2100"/>
              </a:spcBef>
              <a:spcAft>
                <a:spcPts val="0"/>
              </a:spcAft>
              <a:buSzPts val="1900"/>
              <a:buChar char="●"/>
              <a:defRPr/>
            </a:lvl4pPr>
            <a:lvl5pPr marL="2286000" lvl="4" indent="-349250" rtl="0">
              <a:spcBef>
                <a:spcPts val="2100"/>
              </a:spcBef>
              <a:spcAft>
                <a:spcPts val="0"/>
              </a:spcAft>
              <a:buSzPts val="1900"/>
              <a:buChar char="○"/>
              <a:defRPr/>
            </a:lvl5pPr>
            <a:lvl6pPr marL="2743200" lvl="5" indent="-349250" rtl="0">
              <a:spcBef>
                <a:spcPts val="2100"/>
              </a:spcBef>
              <a:spcAft>
                <a:spcPts val="0"/>
              </a:spcAft>
              <a:buSzPts val="1900"/>
              <a:buChar char="■"/>
              <a:defRPr/>
            </a:lvl6pPr>
            <a:lvl7pPr marL="3200400" lvl="6" indent="-349250" rtl="0">
              <a:spcBef>
                <a:spcPts val="2100"/>
              </a:spcBef>
              <a:spcAft>
                <a:spcPts val="0"/>
              </a:spcAft>
              <a:buSzPts val="1900"/>
              <a:buChar char="●"/>
              <a:defRPr/>
            </a:lvl7pPr>
            <a:lvl8pPr marL="3657600" lvl="7" indent="-349250" rtl="0">
              <a:spcBef>
                <a:spcPts val="2100"/>
              </a:spcBef>
              <a:spcAft>
                <a:spcPts val="0"/>
              </a:spcAft>
              <a:buSzPts val="1900"/>
              <a:buChar char="○"/>
              <a:defRPr/>
            </a:lvl8pPr>
            <a:lvl9pPr marL="4114800" lvl="8" indent="-349250" rtl="0">
              <a:spcBef>
                <a:spcPts val="2100"/>
              </a:spcBef>
              <a:spcAft>
                <a:spcPts val="2100"/>
              </a:spcAft>
              <a:buSzPts val="1900"/>
              <a:buChar char="■"/>
              <a:defRPr/>
            </a:lvl9pPr>
          </a:lstStyle>
          <a:p>
            <a:endParaRPr/>
          </a:p>
        </p:txBody>
      </p:sp>
      <p:sp>
        <p:nvSpPr>
          <p:cNvPr id="269" name="Google Shape;269;p4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0"/>
        <p:cNvGrpSpPr/>
        <p:nvPr/>
      </p:nvGrpSpPr>
      <p:grpSpPr>
        <a:xfrm>
          <a:off x="0" y="0"/>
          <a:ext cx="0" cy="0"/>
          <a:chOff x="0" y="0"/>
          <a:chExt cx="0" cy="0"/>
        </a:xfrm>
      </p:grpSpPr>
      <p:sp>
        <p:nvSpPr>
          <p:cNvPr id="271" name="Google Shape;271;p44"/>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rtl="0">
              <a:lnSpc>
                <a:spcPct val="100000"/>
              </a:lnSpc>
              <a:spcBef>
                <a:spcPts val="0"/>
              </a:spcBef>
              <a:spcAft>
                <a:spcPts val="0"/>
              </a:spcAft>
              <a:buSzPts val="2400"/>
              <a:buNone/>
              <a:defRPr/>
            </a:lvl1pPr>
          </a:lstStyle>
          <a:p>
            <a:endParaRPr/>
          </a:p>
        </p:txBody>
      </p:sp>
      <p:sp>
        <p:nvSpPr>
          <p:cNvPr id="272" name="Google Shape;272;p4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3"/>
        <p:cNvGrpSpPr/>
        <p:nvPr/>
      </p:nvGrpSpPr>
      <p:grpSpPr>
        <a:xfrm>
          <a:off x="0" y="0"/>
          <a:ext cx="0" cy="0"/>
          <a:chOff x="0" y="0"/>
          <a:chExt cx="0" cy="0"/>
        </a:xfrm>
      </p:grpSpPr>
      <p:sp>
        <p:nvSpPr>
          <p:cNvPr id="274" name="Google Shape;274;p45"/>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lstStyle>
            <a:lvl1pPr lvl="0" algn="ctr" rtl="0">
              <a:spcBef>
                <a:spcPts val="0"/>
              </a:spcBef>
              <a:spcAft>
                <a:spcPts val="0"/>
              </a:spcAft>
              <a:buSzPts val="16000"/>
              <a:buNone/>
              <a:defRPr sz="16000"/>
            </a:lvl1pPr>
            <a:lvl2pPr lvl="1" algn="ctr" rtl="0">
              <a:spcBef>
                <a:spcPts val="0"/>
              </a:spcBef>
              <a:spcAft>
                <a:spcPts val="0"/>
              </a:spcAft>
              <a:buSzPts val="16000"/>
              <a:buNone/>
              <a:defRPr sz="16000"/>
            </a:lvl2pPr>
            <a:lvl3pPr lvl="2" algn="ctr" rtl="0">
              <a:spcBef>
                <a:spcPts val="0"/>
              </a:spcBef>
              <a:spcAft>
                <a:spcPts val="0"/>
              </a:spcAft>
              <a:buSzPts val="16000"/>
              <a:buNone/>
              <a:defRPr sz="16000"/>
            </a:lvl3pPr>
            <a:lvl4pPr lvl="3" algn="ctr" rtl="0">
              <a:spcBef>
                <a:spcPts val="0"/>
              </a:spcBef>
              <a:spcAft>
                <a:spcPts val="0"/>
              </a:spcAft>
              <a:buSzPts val="16000"/>
              <a:buNone/>
              <a:defRPr sz="16000"/>
            </a:lvl4pPr>
            <a:lvl5pPr lvl="4" algn="ctr" rtl="0">
              <a:spcBef>
                <a:spcPts val="0"/>
              </a:spcBef>
              <a:spcAft>
                <a:spcPts val="0"/>
              </a:spcAft>
              <a:buSzPts val="16000"/>
              <a:buNone/>
              <a:defRPr sz="16000"/>
            </a:lvl5pPr>
            <a:lvl6pPr lvl="5" algn="ctr" rtl="0">
              <a:spcBef>
                <a:spcPts val="0"/>
              </a:spcBef>
              <a:spcAft>
                <a:spcPts val="0"/>
              </a:spcAft>
              <a:buSzPts val="16000"/>
              <a:buNone/>
              <a:defRPr sz="16000"/>
            </a:lvl6pPr>
            <a:lvl7pPr lvl="6" algn="ctr" rtl="0">
              <a:spcBef>
                <a:spcPts val="0"/>
              </a:spcBef>
              <a:spcAft>
                <a:spcPts val="0"/>
              </a:spcAft>
              <a:buSzPts val="16000"/>
              <a:buNone/>
              <a:defRPr sz="16000"/>
            </a:lvl7pPr>
            <a:lvl8pPr lvl="7" algn="ctr" rtl="0">
              <a:spcBef>
                <a:spcPts val="0"/>
              </a:spcBef>
              <a:spcAft>
                <a:spcPts val="0"/>
              </a:spcAft>
              <a:buSzPts val="16000"/>
              <a:buNone/>
              <a:defRPr sz="16000"/>
            </a:lvl8pPr>
            <a:lvl9pPr lvl="8" algn="ctr" rtl="0">
              <a:spcBef>
                <a:spcPts val="0"/>
              </a:spcBef>
              <a:spcAft>
                <a:spcPts val="0"/>
              </a:spcAft>
              <a:buSzPts val="16000"/>
              <a:buNone/>
              <a:defRPr sz="16000"/>
            </a:lvl9pPr>
          </a:lstStyle>
          <a:p>
            <a:r>
              <a:t>xx%</a:t>
            </a:r>
          </a:p>
        </p:txBody>
      </p:sp>
      <p:sp>
        <p:nvSpPr>
          <p:cNvPr id="275" name="Google Shape;275;p45"/>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lstStyle>
            <a:lvl1pPr marL="457200" lvl="0" indent="-381000" algn="ctr" rtl="0">
              <a:spcBef>
                <a:spcPts val="0"/>
              </a:spcBef>
              <a:spcAft>
                <a:spcPts val="0"/>
              </a:spcAft>
              <a:buSzPts val="24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276" name="Google Shape;276;p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7"/>
        <p:cNvGrpSpPr/>
        <p:nvPr/>
      </p:nvGrpSpPr>
      <p:grpSpPr>
        <a:xfrm>
          <a:off x="0" y="0"/>
          <a:ext cx="0" cy="0"/>
          <a:chOff x="0" y="0"/>
          <a:chExt cx="0" cy="0"/>
        </a:xfrm>
      </p:grpSpPr>
      <p:sp>
        <p:nvSpPr>
          <p:cNvPr id="278" name="Google Shape;278;p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White Blank">
  <p:cSld name="CUSTOM_3">
    <p:spTree>
      <p:nvGrpSpPr>
        <p:cNvPr id="1" name="Shape 279"/>
        <p:cNvGrpSpPr/>
        <p:nvPr/>
      </p:nvGrpSpPr>
      <p:grpSpPr>
        <a:xfrm>
          <a:off x="0" y="0"/>
          <a:ext cx="0" cy="0"/>
          <a:chOff x="0" y="0"/>
          <a:chExt cx="0" cy="0"/>
        </a:xfrm>
      </p:grpSpPr>
      <p:sp>
        <p:nvSpPr>
          <p:cNvPr id="280" name="Google Shape;280;p47"/>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lstStyle>
            <a:lvl1pPr lvl="0" algn="ctr" rtl="0">
              <a:spcBef>
                <a:spcPts val="0"/>
              </a:spcBef>
              <a:spcAft>
                <a:spcPts val="0"/>
              </a:spcAft>
              <a:buSzPts val="4800"/>
              <a:buFont typeface="Roboto Thin"/>
              <a:buNone/>
              <a:defRPr sz="4800">
                <a:latin typeface="Roboto Thin"/>
                <a:ea typeface="Roboto Thin"/>
                <a:cs typeface="Roboto Thin"/>
                <a:sym typeface="Roboto Thin"/>
              </a:defRPr>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281" name="Google Shape;281;p47"/>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lstStyle>
            <a:lvl1pPr lvl="0" algn="ctr" rtl="0">
              <a:lnSpc>
                <a:spcPct val="100000"/>
              </a:lnSpc>
              <a:spcBef>
                <a:spcPts val="0"/>
              </a:spcBef>
              <a:spcAft>
                <a:spcPts val="0"/>
              </a:spcAft>
              <a:buSzPts val="3200"/>
              <a:buFont typeface="Roboto Light"/>
              <a:buNone/>
              <a:defRPr sz="3200">
                <a:latin typeface="Roboto Light"/>
                <a:ea typeface="Roboto Light"/>
                <a:cs typeface="Roboto Light"/>
                <a:sym typeface="Roboto Light"/>
              </a:defRPr>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White Background Blank">
  <p:cSld name="SECTION_HEADER_1">
    <p:spTree>
      <p:nvGrpSpPr>
        <p:cNvPr id="1" name="Shape 282"/>
        <p:cNvGrpSpPr/>
        <p:nvPr/>
      </p:nvGrpSpPr>
      <p:grpSpPr>
        <a:xfrm>
          <a:off x="0" y="0"/>
          <a:ext cx="0" cy="0"/>
          <a:chOff x="0" y="0"/>
          <a:chExt cx="0" cy="0"/>
        </a:xfrm>
      </p:grpSpPr>
      <p:sp>
        <p:nvSpPr>
          <p:cNvPr id="283" name="Google Shape;283;p48"/>
          <p:cNvSpPr/>
          <p:nvPr/>
        </p:nvSpPr>
        <p:spPr>
          <a:xfrm>
            <a:off x="5718" y="6255500"/>
            <a:ext cx="1500275" cy="602485"/>
          </a:xfrm>
          <a:custGeom>
            <a:avLst/>
            <a:gdLst/>
            <a:ahLst/>
            <a:cxnLst/>
            <a:rect l="l" t="t" r="r" b="b"/>
            <a:pathLst>
              <a:path w="35195" h="18075" extrusionOk="0">
                <a:moveTo>
                  <a:pt x="35195" y="0"/>
                </a:moveTo>
                <a:lnTo>
                  <a:pt x="0" y="18074"/>
                </a:lnTo>
                <a:lnTo>
                  <a:pt x="24479" y="18074"/>
                </a:lnTo>
                <a:lnTo>
                  <a:pt x="35195"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4" name="Google Shape;284;p48"/>
          <p:cNvSpPr/>
          <p:nvPr/>
        </p:nvSpPr>
        <p:spPr>
          <a:xfrm>
            <a:off x="1505921" y="6255500"/>
            <a:ext cx="1428277" cy="602485"/>
          </a:xfrm>
          <a:custGeom>
            <a:avLst/>
            <a:gdLst/>
            <a:ahLst/>
            <a:cxnLst/>
            <a:rect l="l" t="t" r="r" b="b"/>
            <a:pathLst>
              <a:path w="33506" h="18075" extrusionOk="0">
                <a:moveTo>
                  <a:pt x="1" y="0"/>
                </a:moveTo>
                <a:lnTo>
                  <a:pt x="1311" y="18074"/>
                </a:lnTo>
                <a:lnTo>
                  <a:pt x="33505" y="18074"/>
                </a:lnTo>
                <a:lnTo>
                  <a:pt x="1"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5" name="Google Shape;285;p48"/>
          <p:cNvSpPr/>
          <p:nvPr/>
        </p:nvSpPr>
        <p:spPr>
          <a:xfrm>
            <a:off x="1049176" y="6255500"/>
            <a:ext cx="512638" cy="602485"/>
          </a:xfrm>
          <a:custGeom>
            <a:avLst/>
            <a:gdLst/>
            <a:ahLst/>
            <a:cxnLst/>
            <a:rect l="l" t="t" r="r" b="b"/>
            <a:pathLst>
              <a:path w="12026" h="18075" extrusionOk="0">
                <a:moveTo>
                  <a:pt x="10716" y="0"/>
                </a:moveTo>
                <a:lnTo>
                  <a:pt x="0" y="18074"/>
                </a:lnTo>
                <a:lnTo>
                  <a:pt x="12026" y="18074"/>
                </a:lnTo>
                <a:lnTo>
                  <a:pt x="10716"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6" name="Google Shape;286;p48"/>
          <p:cNvSpPr/>
          <p:nvPr/>
        </p:nvSpPr>
        <p:spPr>
          <a:xfrm>
            <a:off x="2934127" y="6488867"/>
            <a:ext cx="1464255" cy="369124"/>
          </a:xfrm>
          <a:custGeom>
            <a:avLst/>
            <a:gdLst/>
            <a:ahLst/>
            <a:cxnLst/>
            <a:rect l="l" t="t" r="r" b="b"/>
            <a:pathLst>
              <a:path w="34350" h="11074" extrusionOk="0">
                <a:moveTo>
                  <a:pt x="14180" y="0"/>
                </a:moveTo>
                <a:lnTo>
                  <a:pt x="0" y="11073"/>
                </a:lnTo>
                <a:lnTo>
                  <a:pt x="34350" y="11073"/>
                </a:lnTo>
                <a:lnTo>
                  <a:pt x="14383" y="36"/>
                </a:lnTo>
                <a:lnTo>
                  <a:pt x="14180" y="0"/>
                </a:lnTo>
                <a:close/>
              </a:path>
            </a:pathLst>
          </a:custGeom>
          <a:solidFill>
            <a:srgbClr val="CFE2F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7" name="Google Shape;287;p48"/>
          <p:cNvSpPr/>
          <p:nvPr/>
        </p:nvSpPr>
        <p:spPr>
          <a:xfrm>
            <a:off x="3538573" y="6487267"/>
            <a:ext cx="8653" cy="2833"/>
          </a:xfrm>
          <a:custGeom>
            <a:avLst/>
            <a:gdLst/>
            <a:ahLst/>
            <a:cxnLst/>
            <a:rect l="l" t="t" r="r" b="b"/>
            <a:pathLst>
              <a:path w="203" h="85" extrusionOk="0">
                <a:moveTo>
                  <a:pt x="60" y="1"/>
                </a:moveTo>
                <a:lnTo>
                  <a:pt x="0" y="48"/>
                </a:lnTo>
                <a:lnTo>
                  <a:pt x="203" y="84"/>
                </a:lnTo>
                <a:lnTo>
                  <a:pt x="60" y="1"/>
                </a:lnTo>
                <a:close/>
              </a:path>
            </a:pathLst>
          </a:custGeom>
          <a:solidFill>
            <a:srgbClr val="2B49C7">
              <a:alpha val="9230"/>
            </a:srgbClr>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8" name="Google Shape;288;p48"/>
          <p:cNvSpPr/>
          <p:nvPr/>
        </p:nvSpPr>
        <p:spPr>
          <a:xfrm>
            <a:off x="1505921" y="6255500"/>
            <a:ext cx="2032735" cy="602485"/>
          </a:xfrm>
          <a:custGeom>
            <a:avLst/>
            <a:gdLst/>
            <a:ahLst/>
            <a:cxnLst/>
            <a:rect l="l" t="t" r="r" b="b"/>
            <a:pathLst>
              <a:path w="47686" h="18075" extrusionOk="0">
                <a:moveTo>
                  <a:pt x="1" y="0"/>
                </a:moveTo>
                <a:lnTo>
                  <a:pt x="33505" y="18074"/>
                </a:lnTo>
                <a:lnTo>
                  <a:pt x="47685" y="7001"/>
                </a:lnTo>
                <a:lnTo>
                  <a:pt x="1" y="0"/>
                </a:lnTo>
                <a:close/>
              </a:path>
            </a:pathLst>
          </a:custGeom>
          <a:solidFill>
            <a:srgbClr val="CFE2F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289" name="Google Shape;289;p48"/>
          <p:cNvSpPr/>
          <p:nvPr/>
        </p:nvSpPr>
        <p:spPr>
          <a:xfrm>
            <a:off x="3547184" y="6490067"/>
            <a:ext cx="3203116" cy="367924"/>
          </a:xfrm>
          <a:custGeom>
            <a:avLst/>
            <a:gdLst/>
            <a:ahLst/>
            <a:cxnLst/>
            <a:rect l="l" t="t" r="r" b="b"/>
            <a:pathLst>
              <a:path w="75142" h="11038" extrusionOk="0">
                <a:moveTo>
                  <a:pt x="1" y="0"/>
                </a:moveTo>
                <a:lnTo>
                  <a:pt x="19968" y="11037"/>
                </a:lnTo>
                <a:lnTo>
                  <a:pt x="75141" y="11037"/>
                </a:lnTo>
                <a:lnTo>
                  <a:pt x="1" y="0"/>
                </a:lnTo>
                <a:close/>
              </a:path>
            </a:pathLst>
          </a:custGeom>
          <a:solidFill>
            <a:srgbClr val="D9D2E9"/>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290" name="Google Shape;290;p48"/>
          <p:cNvSpPr/>
          <p:nvPr/>
        </p:nvSpPr>
        <p:spPr>
          <a:xfrm flipH="1">
            <a:off x="10686000" y="6490333"/>
            <a:ext cx="1506000" cy="369300"/>
          </a:xfrm>
          <a:prstGeom prst="rtTriangle">
            <a:avLst/>
          </a:prstGeom>
          <a:solidFill>
            <a:srgbClr val="D9D2E9"/>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1" name="Google Shape;291;p48"/>
          <p:cNvSpPr txBox="1">
            <a:spLocks noGrp="1"/>
          </p:cNvSpPr>
          <p:nvPr>
            <p:ph type="title"/>
          </p:nvPr>
        </p:nvSpPr>
        <p:spPr>
          <a:xfrm>
            <a:off x="386420" y="-47067"/>
            <a:ext cx="11288700" cy="602400"/>
          </a:xfrm>
          <a:prstGeom prst="rect">
            <a:avLst/>
          </a:prstGeom>
        </p:spPr>
        <p:txBody>
          <a:bodyPr spcFirstLastPara="1" wrap="square" lIns="121900" tIns="121900" rIns="121900" bIns="121900" anchor="ctr" anchorCtr="0"/>
          <a:lstStyle>
            <a:lvl1pPr lvl="0" rtl="0">
              <a:spcBef>
                <a:spcPts val="0"/>
              </a:spcBef>
              <a:spcAft>
                <a:spcPts val="0"/>
              </a:spcAft>
              <a:buNone/>
              <a:defRPr sz="3200">
                <a:solidFill>
                  <a:srgbClr val="FFFFFF"/>
                </a:solidFill>
                <a:latin typeface="Roboto Thin"/>
                <a:ea typeface="Roboto Thin"/>
                <a:cs typeface="Roboto Thin"/>
                <a:sym typeface="Roboto Thin"/>
              </a:defRPr>
            </a:lvl1pPr>
            <a:lvl2pPr lvl="1" rtl="0">
              <a:spcBef>
                <a:spcPts val="0"/>
              </a:spcBef>
              <a:spcAft>
                <a:spcPts val="0"/>
              </a:spcAft>
              <a:buNone/>
              <a:defRPr sz="3200">
                <a:solidFill>
                  <a:srgbClr val="FFFFFF"/>
                </a:solidFill>
              </a:defRPr>
            </a:lvl2pPr>
            <a:lvl3pPr lvl="2" rtl="0">
              <a:spcBef>
                <a:spcPts val="0"/>
              </a:spcBef>
              <a:spcAft>
                <a:spcPts val="0"/>
              </a:spcAft>
              <a:buNone/>
              <a:defRPr sz="3200">
                <a:solidFill>
                  <a:srgbClr val="FFFFFF"/>
                </a:solidFill>
              </a:defRPr>
            </a:lvl3pPr>
            <a:lvl4pPr lvl="3" rtl="0">
              <a:spcBef>
                <a:spcPts val="0"/>
              </a:spcBef>
              <a:spcAft>
                <a:spcPts val="0"/>
              </a:spcAft>
              <a:buNone/>
              <a:defRPr sz="3200">
                <a:solidFill>
                  <a:srgbClr val="FFFFFF"/>
                </a:solidFill>
              </a:defRPr>
            </a:lvl4pPr>
            <a:lvl5pPr lvl="4" rtl="0">
              <a:spcBef>
                <a:spcPts val="0"/>
              </a:spcBef>
              <a:spcAft>
                <a:spcPts val="0"/>
              </a:spcAft>
              <a:buNone/>
              <a:defRPr sz="3200">
                <a:solidFill>
                  <a:srgbClr val="FFFFFF"/>
                </a:solidFill>
              </a:defRPr>
            </a:lvl5pPr>
            <a:lvl6pPr lvl="5" rtl="0">
              <a:spcBef>
                <a:spcPts val="0"/>
              </a:spcBef>
              <a:spcAft>
                <a:spcPts val="0"/>
              </a:spcAft>
              <a:buNone/>
              <a:defRPr sz="3200">
                <a:solidFill>
                  <a:srgbClr val="FFFFFF"/>
                </a:solidFill>
              </a:defRPr>
            </a:lvl6pPr>
            <a:lvl7pPr lvl="6" rtl="0">
              <a:spcBef>
                <a:spcPts val="0"/>
              </a:spcBef>
              <a:spcAft>
                <a:spcPts val="0"/>
              </a:spcAft>
              <a:buNone/>
              <a:defRPr sz="3200">
                <a:solidFill>
                  <a:srgbClr val="FFFFFF"/>
                </a:solidFill>
              </a:defRPr>
            </a:lvl7pPr>
            <a:lvl8pPr lvl="7" rtl="0">
              <a:spcBef>
                <a:spcPts val="0"/>
              </a:spcBef>
              <a:spcAft>
                <a:spcPts val="0"/>
              </a:spcAft>
              <a:buNone/>
              <a:defRPr sz="3200">
                <a:solidFill>
                  <a:srgbClr val="FFFFFF"/>
                </a:solidFill>
              </a:defRPr>
            </a:lvl8pPr>
            <a:lvl9pPr lvl="8" rtl="0">
              <a:spcBef>
                <a:spcPts val="0"/>
              </a:spcBef>
              <a:spcAft>
                <a:spcPts val="0"/>
              </a:spcAft>
              <a:buNone/>
              <a:defRPr sz="3200">
                <a:solidFill>
                  <a:srgbClr val="FFFFFF"/>
                </a:solidFill>
              </a:defRPr>
            </a:lvl9pPr>
          </a:lstStyle>
          <a:p>
            <a:endParaRPr/>
          </a:p>
        </p:txBody>
      </p:sp>
      <p:sp>
        <p:nvSpPr>
          <p:cNvPr id="292" name="Google Shape;292;p48"/>
          <p:cNvSpPr/>
          <p:nvPr/>
        </p:nvSpPr>
        <p:spPr>
          <a:xfrm>
            <a:off x="10352574" y="5987600"/>
            <a:ext cx="43" cy="33"/>
          </a:xfrm>
          <a:custGeom>
            <a:avLst/>
            <a:gdLst/>
            <a:ahLst/>
            <a:cxnLst/>
            <a:rect l="l" t="t" r="r" b="b"/>
            <a:pathLst>
              <a:path w="1" h="1" extrusionOk="0">
                <a:moveTo>
                  <a:pt x="1" y="1"/>
                </a:moveTo>
                <a:lnTo>
                  <a:pt x="1" y="1"/>
                </a:lnTo>
                <a:close/>
              </a:path>
            </a:pathLst>
          </a:custGeom>
          <a:solidFill>
            <a:srgbClr val="2B49C7">
              <a:alpha val="9230"/>
            </a:srgbClr>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3" name="Google Shape;293;p48"/>
          <p:cNvSpPr txBox="1">
            <a:spLocks noGrp="1"/>
          </p:cNvSpPr>
          <p:nvPr>
            <p:ph type="title" idx="2"/>
          </p:nvPr>
        </p:nvSpPr>
        <p:spPr>
          <a:xfrm>
            <a:off x="451600" y="390967"/>
            <a:ext cx="11288700" cy="797100"/>
          </a:xfrm>
          <a:prstGeom prst="rect">
            <a:avLst/>
          </a:prstGeom>
        </p:spPr>
        <p:txBody>
          <a:bodyPr spcFirstLastPara="1" wrap="square" lIns="121900" tIns="121900" rIns="121900" bIns="121900" anchor="t" anchorCtr="0"/>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4" name="Google Shape;294;p48"/>
          <p:cNvSpPr/>
          <p:nvPr/>
        </p:nvSpPr>
        <p:spPr>
          <a:xfrm rot="10800000" flipH="1">
            <a:off x="10763754" y="15"/>
            <a:ext cx="1428277" cy="602485"/>
          </a:xfrm>
          <a:custGeom>
            <a:avLst/>
            <a:gdLst/>
            <a:ahLst/>
            <a:cxnLst/>
            <a:rect l="l" t="t" r="r" b="b"/>
            <a:pathLst>
              <a:path w="33506" h="18075" extrusionOk="0">
                <a:moveTo>
                  <a:pt x="1" y="0"/>
                </a:moveTo>
                <a:lnTo>
                  <a:pt x="1311" y="18074"/>
                </a:lnTo>
                <a:lnTo>
                  <a:pt x="33505" y="18074"/>
                </a:lnTo>
                <a:lnTo>
                  <a:pt x="1"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5" name="Google Shape;295;p48"/>
          <p:cNvSpPr/>
          <p:nvPr/>
        </p:nvSpPr>
        <p:spPr>
          <a:xfrm rot="10800000" flipH="1">
            <a:off x="10307009" y="15"/>
            <a:ext cx="512638" cy="602485"/>
          </a:xfrm>
          <a:custGeom>
            <a:avLst/>
            <a:gdLst/>
            <a:ahLst/>
            <a:cxnLst/>
            <a:rect l="l" t="t" r="r" b="b"/>
            <a:pathLst>
              <a:path w="12026" h="18075" extrusionOk="0">
                <a:moveTo>
                  <a:pt x="10716" y="0"/>
                </a:moveTo>
                <a:lnTo>
                  <a:pt x="0" y="18074"/>
                </a:lnTo>
                <a:lnTo>
                  <a:pt x="12026" y="18074"/>
                </a:lnTo>
                <a:lnTo>
                  <a:pt x="10716"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6" name="Google Shape;296;p48"/>
          <p:cNvSpPr/>
          <p:nvPr/>
        </p:nvSpPr>
        <p:spPr>
          <a:xfrm rot="10800000" flipH="1">
            <a:off x="9263551" y="15"/>
            <a:ext cx="1500275" cy="602485"/>
          </a:xfrm>
          <a:custGeom>
            <a:avLst/>
            <a:gdLst/>
            <a:ahLst/>
            <a:cxnLst/>
            <a:rect l="l" t="t" r="r" b="b"/>
            <a:pathLst>
              <a:path w="35195" h="18075" extrusionOk="0">
                <a:moveTo>
                  <a:pt x="35195" y="0"/>
                </a:moveTo>
                <a:lnTo>
                  <a:pt x="0" y="18074"/>
                </a:lnTo>
                <a:lnTo>
                  <a:pt x="24479" y="18074"/>
                </a:lnTo>
                <a:lnTo>
                  <a:pt x="35195" y="0"/>
                </a:lnTo>
                <a:close/>
              </a:path>
            </a:pathLst>
          </a:custGeom>
          <a:solidFill>
            <a:srgbClr val="D0E0E3"/>
          </a:solidFill>
          <a:ln w="9525"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7" name="Google Shape;297;p48"/>
          <p:cNvSpPr/>
          <p:nvPr/>
        </p:nvSpPr>
        <p:spPr>
          <a:xfrm flipH="1">
            <a:off x="10763767" y="66"/>
            <a:ext cx="1428300" cy="602400"/>
          </a:xfrm>
          <a:prstGeom prst="rtTriangle">
            <a:avLst/>
          </a:prstGeom>
          <a:solidFill>
            <a:schemeClr val="lt2"/>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98" name="Google Shape;298;p48"/>
          <p:cNvGrpSpPr/>
          <p:nvPr/>
        </p:nvGrpSpPr>
        <p:grpSpPr>
          <a:xfrm>
            <a:off x="168413" y="6544594"/>
            <a:ext cx="890013" cy="102034"/>
            <a:chOff x="3830188" y="2330125"/>
            <a:chExt cx="4021750" cy="460650"/>
          </a:xfrm>
        </p:grpSpPr>
        <p:sp>
          <p:nvSpPr>
            <p:cNvPr id="299" name="Google Shape;299;p48"/>
            <p:cNvSpPr/>
            <p:nvPr/>
          </p:nvSpPr>
          <p:spPr>
            <a:xfrm>
              <a:off x="3830188" y="2330700"/>
              <a:ext cx="405050" cy="456075"/>
            </a:xfrm>
            <a:custGeom>
              <a:avLst/>
              <a:gdLst/>
              <a:ahLst/>
              <a:cxnLst/>
              <a:rect l="l" t="t" r="r" b="b"/>
              <a:pathLst>
                <a:path w="16202" h="18243" extrusionOk="0">
                  <a:moveTo>
                    <a:pt x="9297" y="0"/>
                  </a:moveTo>
                  <a:cubicBezTo>
                    <a:pt x="8094" y="0"/>
                    <a:pt x="6891" y="241"/>
                    <a:pt x="5763" y="721"/>
                  </a:cubicBezTo>
                  <a:cubicBezTo>
                    <a:pt x="3586" y="1666"/>
                    <a:pt x="1874" y="3397"/>
                    <a:pt x="964" y="5592"/>
                  </a:cubicBezTo>
                  <a:cubicBezTo>
                    <a:pt x="0" y="7858"/>
                    <a:pt x="0" y="10409"/>
                    <a:pt x="964" y="12675"/>
                  </a:cubicBezTo>
                  <a:cubicBezTo>
                    <a:pt x="1410" y="13764"/>
                    <a:pt x="2070" y="14745"/>
                    <a:pt x="2891" y="15566"/>
                  </a:cubicBezTo>
                  <a:cubicBezTo>
                    <a:pt x="3711" y="16404"/>
                    <a:pt x="4693" y="17065"/>
                    <a:pt x="5763" y="17528"/>
                  </a:cubicBezTo>
                  <a:cubicBezTo>
                    <a:pt x="6869" y="17992"/>
                    <a:pt x="8083" y="18242"/>
                    <a:pt x="9296" y="18242"/>
                  </a:cubicBezTo>
                  <a:cubicBezTo>
                    <a:pt x="10563" y="18242"/>
                    <a:pt x="11812" y="17992"/>
                    <a:pt x="12972" y="17475"/>
                  </a:cubicBezTo>
                  <a:cubicBezTo>
                    <a:pt x="14078" y="16993"/>
                    <a:pt x="15095" y="16262"/>
                    <a:pt x="15916" y="15369"/>
                  </a:cubicBezTo>
                  <a:cubicBezTo>
                    <a:pt x="16094" y="15155"/>
                    <a:pt x="16183" y="14906"/>
                    <a:pt x="16183" y="14638"/>
                  </a:cubicBezTo>
                  <a:cubicBezTo>
                    <a:pt x="16183" y="14370"/>
                    <a:pt x="16076" y="14103"/>
                    <a:pt x="15862" y="13942"/>
                  </a:cubicBezTo>
                  <a:cubicBezTo>
                    <a:pt x="15736" y="13841"/>
                    <a:pt x="15582" y="13794"/>
                    <a:pt x="15421" y="13794"/>
                  </a:cubicBezTo>
                  <a:cubicBezTo>
                    <a:pt x="15355" y="13794"/>
                    <a:pt x="15287" y="13802"/>
                    <a:pt x="15220" y="13817"/>
                  </a:cubicBezTo>
                  <a:cubicBezTo>
                    <a:pt x="15006" y="13871"/>
                    <a:pt x="14792" y="13996"/>
                    <a:pt x="14649" y="14174"/>
                  </a:cubicBezTo>
                  <a:cubicBezTo>
                    <a:pt x="13971" y="14888"/>
                    <a:pt x="13168" y="15459"/>
                    <a:pt x="12258" y="15869"/>
                  </a:cubicBezTo>
                  <a:cubicBezTo>
                    <a:pt x="11330" y="16262"/>
                    <a:pt x="10313" y="16476"/>
                    <a:pt x="9296" y="16476"/>
                  </a:cubicBezTo>
                  <a:cubicBezTo>
                    <a:pt x="8315" y="16476"/>
                    <a:pt x="7351" y="16279"/>
                    <a:pt x="6459" y="15887"/>
                  </a:cubicBezTo>
                  <a:cubicBezTo>
                    <a:pt x="5585" y="15512"/>
                    <a:pt x="4800" y="14977"/>
                    <a:pt x="4140" y="14299"/>
                  </a:cubicBezTo>
                  <a:cubicBezTo>
                    <a:pt x="3479" y="13639"/>
                    <a:pt x="2944" y="12836"/>
                    <a:pt x="2587" y="11979"/>
                  </a:cubicBezTo>
                  <a:cubicBezTo>
                    <a:pt x="2195" y="11069"/>
                    <a:pt x="1998" y="10106"/>
                    <a:pt x="2016" y="9125"/>
                  </a:cubicBezTo>
                  <a:cubicBezTo>
                    <a:pt x="1998" y="8161"/>
                    <a:pt x="2195" y="7198"/>
                    <a:pt x="2569" y="6288"/>
                  </a:cubicBezTo>
                  <a:cubicBezTo>
                    <a:pt x="2944" y="5413"/>
                    <a:pt x="3479" y="4628"/>
                    <a:pt x="4140" y="3950"/>
                  </a:cubicBezTo>
                  <a:cubicBezTo>
                    <a:pt x="4800" y="3272"/>
                    <a:pt x="5585" y="2719"/>
                    <a:pt x="6459" y="2344"/>
                  </a:cubicBezTo>
                  <a:cubicBezTo>
                    <a:pt x="7317" y="1984"/>
                    <a:pt x="8240" y="1772"/>
                    <a:pt x="9182" y="1772"/>
                  </a:cubicBezTo>
                  <a:cubicBezTo>
                    <a:pt x="9220" y="1772"/>
                    <a:pt x="9258" y="1773"/>
                    <a:pt x="9296" y="1773"/>
                  </a:cubicBezTo>
                  <a:cubicBezTo>
                    <a:pt x="9330" y="1773"/>
                    <a:pt x="9364" y="1773"/>
                    <a:pt x="9398" y="1773"/>
                  </a:cubicBezTo>
                  <a:cubicBezTo>
                    <a:pt x="10381" y="1773"/>
                    <a:pt x="11361" y="2022"/>
                    <a:pt x="12240" y="2487"/>
                  </a:cubicBezTo>
                  <a:cubicBezTo>
                    <a:pt x="13079" y="2915"/>
                    <a:pt x="13882" y="3451"/>
                    <a:pt x="14613" y="4057"/>
                  </a:cubicBezTo>
                  <a:cubicBezTo>
                    <a:pt x="14785" y="4244"/>
                    <a:pt x="15010" y="4350"/>
                    <a:pt x="15255" y="4350"/>
                  </a:cubicBezTo>
                  <a:cubicBezTo>
                    <a:pt x="15290" y="4350"/>
                    <a:pt x="15326" y="4347"/>
                    <a:pt x="15363" y="4343"/>
                  </a:cubicBezTo>
                  <a:cubicBezTo>
                    <a:pt x="15630" y="4343"/>
                    <a:pt x="15880" y="4200"/>
                    <a:pt x="16041" y="3986"/>
                  </a:cubicBezTo>
                  <a:cubicBezTo>
                    <a:pt x="16165" y="3790"/>
                    <a:pt x="16201" y="3540"/>
                    <a:pt x="16112" y="3326"/>
                  </a:cubicBezTo>
                  <a:cubicBezTo>
                    <a:pt x="16058" y="3112"/>
                    <a:pt x="15934" y="2915"/>
                    <a:pt x="15773" y="2755"/>
                  </a:cubicBezTo>
                  <a:cubicBezTo>
                    <a:pt x="14952" y="1898"/>
                    <a:pt x="13953" y="1220"/>
                    <a:pt x="12865" y="739"/>
                  </a:cubicBezTo>
                  <a:cubicBezTo>
                    <a:pt x="11726" y="246"/>
                    <a:pt x="10512" y="0"/>
                    <a:pt x="9297" y="0"/>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
          <p:nvSpPr>
            <p:cNvPr id="300" name="Google Shape;300;p48"/>
            <p:cNvSpPr/>
            <p:nvPr/>
          </p:nvSpPr>
          <p:spPr>
            <a:xfrm>
              <a:off x="4326638" y="2332750"/>
              <a:ext cx="459475" cy="453000"/>
            </a:xfrm>
            <a:custGeom>
              <a:avLst/>
              <a:gdLst/>
              <a:ahLst/>
              <a:cxnLst/>
              <a:rect l="l" t="t" r="r" b="b"/>
              <a:pathLst>
                <a:path w="18379" h="18120" extrusionOk="0">
                  <a:moveTo>
                    <a:pt x="9057" y="1740"/>
                  </a:moveTo>
                  <a:cubicBezTo>
                    <a:pt x="10016" y="1740"/>
                    <a:pt x="10983" y="1928"/>
                    <a:pt x="11902" y="2316"/>
                  </a:cubicBezTo>
                  <a:cubicBezTo>
                    <a:pt x="13651" y="3065"/>
                    <a:pt x="15060" y="4457"/>
                    <a:pt x="15792" y="6223"/>
                  </a:cubicBezTo>
                  <a:cubicBezTo>
                    <a:pt x="16951" y="8953"/>
                    <a:pt x="16327" y="12129"/>
                    <a:pt x="14239" y="14235"/>
                  </a:cubicBezTo>
                  <a:cubicBezTo>
                    <a:pt x="13561" y="14895"/>
                    <a:pt x="12776" y="15430"/>
                    <a:pt x="11902" y="15787"/>
                  </a:cubicBezTo>
                  <a:cubicBezTo>
                    <a:pt x="10964" y="16181"/>
                    <a:pt x="10005" y="16364"/>
                    <a:pt x="9071" y="16364"/>
                  </a:cubicBezTo>
                  <a:cubicBezTo>
                    <a:pt x="5226" y="16364"/>
                    <a:pt x="1782" y="13270"/>
                    <a:pt x="1767" y="9078"/>
                  </a:cubicBezTo>
                  <a:cubicBezTo>
                    <a:pt x="1767" y="8097"/>
                    <a:pt x="1946" y="7116"/>
                    <a:pt x="2320" y="6223"/>
                  </a:cubicBezTo>
                  <a:cubicBezTo>
                    <a:pt x="2695" y="5349"/>
                    <a:pt x="3230" y="4546"/>
                    <a:pt x="3891" y="3886"/>
                  </a:cubicBezTo>
                  <a:cubicBezTo>
                    <a:pt x="5280" y="2485"/>
                    <a:pt x="7151" y="1740"/>
                    <a:pt x="9057" y="1740"/>
                  </a:cubicBezTo>
                  <a:close/>
                  <a:moveTo>
                    <a:pt x="9058" y="1"/>
                  </a:moveTo>
                  <a:cubicBezTo>
                    <a:pt x="7856" y="1"/>
                    <a:pt x="6656" y="237"/>
                    <a:pt x="5532" y="710"/>
                  </a:cubicBezTo>
                  <a:cubicBezTo>
                    <a:pt x="4462" y="1156"/>
                    <a:pt x="3480" y="1816"/>
                    <a:pt x="2659" y="2655"/>
                  </a:cubicBezTo>
                  <a:cubicBezTo>
                    <a:pt x="1839" y="3476"/>
                    <a:pt x="1179" y="4475"/>
                    <a:pt x="715" y="5545"/>
                  </a:cubicBezTo>
                  <a:cubicBezTo>
                    <a:pt x="233" y="6652"/>
                    <a:pt x="1" y="7865"/>
                    <a:pt x="1" y="9078"/>
                  </a:cubicBezTo>
                  <a:cubicBezTo>
                    <a:pt x="1" y="10292"/>
                    <a:pt x="233" y="11487"/>
                    <a:pt x="715" y="12611"/>
                  </a:cubicBezTo>
                  <a:cubicBezTo>
                    <a:pt x="1625" y="14770"/>
                    <a:pt x="3355" y="16501"/>
                    <a:pt x="5514" y="17411"/>
                  </a:cubicBezTo>
                  <a:cubicBezTo>
                    <a:pt x="6647" y="17884"/>
                    <a:pt x="7847" y="18120"/>
                    <a:pt x="9047" y="18120"/>
                  </a:cubicBezTo>
                  <a:cubicBezTo>
                    <a:pt x="10247" y="18120"/>
                    <a:pt x="11447" y="17884"/>
                    <a:pt x="12580" y="17411"/>
                  </a:cubicBezTo>
                  <a:cubicBezTo>
                    <a:pt x="13651" y="16947"/>
                    <a:pt x="14632" y="16304"/>
                    <a:pt x="15470" y="15484"/>
                  </a:cubicBezTo>
                  <a:cubicBezTo>
                    <a:pt x="16309" y="14663"/>
                    <a:pt x="16969" y="13682"/>
                    <a:pt x="17433" y="12611"/>
                  </a:cubicBezTo>
                  <a:cubicBezTo>
                    <a:pt x="18379" y="10345"/>
                    <a:pt x="18379" y="7794"/>
                    <a:pt x="17433" y="5545"/>
                  </a:cubicBezTo>
                  <a:cubicBezTo>
                    <a:pt x="16505" y="3369"/>
                    <a:pt x="14775" y="1638"/>
                    <a:pt x="12598" y="710"/>
                  </a:cubicBezTo>
                  <a:cubicBezTo>
                    <a:pt x="11465" y="237"/>
                    <a:pt x="10260" y="1"/>
                    <a:pt x="9058" y="1"/>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1" name="Google Shape;301;p48"/>
            <p:cNvSpPr/>
            <p:nvPr/>
          </p:nvSpPr>
          <p:spPr>
            <a:xfrm>
              <a:off x="4892713" y="2330425"/>
              <a:ext cx="332775" cy="460350"/>
            </a:xfrm>
            <a:custGeom>
              <a:avLst/>
              <a:gdLst/>
              <a:ahLst/>
              <a:cxnLst/>
              <a:rect l="l" t="t" r="r" b="b"/>
              <a:pathLst>
                <a:path w="13311" h="18414" extrusionOk="0">
                  <a:moveTo>
                    <a:pt x="6682" y="0"/>
                  </a:moveTo>
                  <a:cubicBezTo>
                    <a:pt x="5804" y="0"/>
                    <a:pt x="4925" y="179"/>
                    <a:pt x="4104" y="535"/>
                  </a:cubicBezTo>
                  <a:cubicBezTo>
                    <a:pt x="3319" y="875"/>
                    <a:pt x="2605" y="1356"/>
                    <a:pt x="1999" y="1963"/>
                  </a:cubicBezTo>
                  <a:cubicBezTo>
                    <a:pt x="767" y="3194"/>
                    <a:pt x="72" y="4889"/>
                    <a:pt x="89" y="6638"/>
                  </a:cubicBezTo>
                  <a:lnTo>
                    <a:pt x="89" y="17397"/>
                  </a:lnTo>
                  <a:cubicBezTo>
                    <a:pt x="0" y="17932"/>
                    <a:pt x="428" y="18414"/>
                    <a:pt x="964" y="18414"/>
                  </a:cubicBezTo>
                  <a:cubicBezTo>
                    <a:pt x="1499" y="18414"/>
                    <a:pt x="1927" y="17932"/>
                    <a:pt x="1856" y="17397"/>
                  </a:cubicBezTo>
                  <a:lnTo>
                    <a:pt x="1856" y="6638"/>
                  </a:lnTo>
                  <a:cubicBezTo>
                    <a:pt x="1838" y="5995"/>
                    <a:pt x="1963" y="5353"/>
                    <a:pt x="2213" y="4764"/>
                  </a:cubicBezTo>
                  <a:cubicBezTo>
                    <a:pt x="2463" y="4175"/>
                    <a:pt x="2819" y="3658"/>
                    <a:pt x="3248" y="3212"/>
                  </a:cubicBezTo>
                  <a:cubicBezTo>
                    <a:pt x="3694" y="2766"/>
                    <a:pt x="4211" y="2409"/>
                    <a:pt x="4800" y="2159"/>
                  </a:cubicBezTo>
                  <a:cubicBezTo>
                    <a:pt x="5398" y="1900"/>
                    <a:pt x="6036" y="1771"/>
                    <a:pt x="6673" y="1771"/>
                  </a:cubicBezTo>
                  <a:cubicBezTo>
                    <a:pt x="7311" y="1771"/>
                    <a:pt x="7949" y="1900"/>
                    <a:pt x="8547" y="2159"/>
                  </a:cubicBezTo>
                  <a:cubicBezTo>
                    <a:pt x="9136" y="2409"/>
                    <a:pt x="9653" y="2766"/>
                    <a:pt x="10099" y="3212"/>
                  </a:cubicBezTo>
                  <a:cubicBezTo>
                    <a:pt x="10545" y="3658"/>
                    <a:pt x="10902" y="4175"/>
                    <a:pt x="11170" y="4764"/>
                  </a:cubicBezTo>
                  <a:cubicBezTo>
                    <a:pt x="11420" y="5353"/>
                    <a:pt x="11544" y="5995"/>
                    <a:pt x="11544" y="6638"/>
                  </a:cubicBezTo>
                  <a:lnTo>
                    <a:pt x="11527" y="17379"/>
                  </a:lnTo>
                  <a:cubicBezTo>
                    <a:pt x="11509" y="17878"/>
                    <a:pt x="11919" y="18271"/>
                    <a:pt x="12419" y="18271"/>
                  </a:cubicBezTo>
                  <a:cubicBezTo>
                    <a:pt x="12900" y="18271"/>
                    <a:pt x="13311" y="17878"/>
                    <a:pt x="13311" y="17379"/>
                  </a:cubicBezTo>
                  <a:lnTo>
                    <a:pt x="13311" y="6638"/>
                  </a:lnTo>
                  <a:cubicBezTo>
                    <a:pt x="13311" y="5746"/>
                    <a:pt x="13132" y="4871"/>
                    <a:pt x="12776" y="4050"/>
                  </a:cubicBezTo>
                  <a:cubicBezTo>
                    <a:pt x="12098" y="2462"/>
                    <a:pt x="10849" y="1214"/>
                    <a:pt x="9261" y="535"/>
                  </a:cubicBezTo>
                  <a:cubicBezTo>
                    <a:pt x="8440" y="179"/>
                    <a:pt x="7561" y="0"/>
                    <a:pt x="6682" y="0"/>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2" name="Google Shape;302;p48"/>
            <p:cNvSpPr/>
            <p:nvPr/>
          </p:nvSpPr>
          <p:spPr>
            <a:xfrm>
              <a:off x="5339213" y="2330200"/>
              <a:ext cx="321650" cy="457050"/>
            </a:xfrm>
            <a:custGeom>
              <a:avLst/>
              <a:gdLst/>
              <a:ahLst/>
              <a:cxnLst/>
              <a:rect l="l" t="t" r="r" b="b"/>
              <a:pathLst>
                <a:path w="12866" h="18282" extrusionOk="0">
                  <a:moveTo>
                    <a:pt x="6594" y="0"/>
                  </a:moveTo>
                  <a:cubicBezTo>
                    <a:pt x="5804" y="0"/>
                    <a:pt x="5015" y="116"/>
                    <a:pt x="4247" y="348"/>
                  </a:cubicBezTo>
                  <a:cubicBezTo>
                    <a:pt x="3569" y="562"/>
                    <a:pt x="2909" y="901"/>
                    <a:pt x="2338" y="1312"/>
                  </a:cubicBezTo>
                  <a:cubicBezTo>
                    <a:pt x="1803" y="1704"/>
                    <a:pt x="1357" y="2186"/>
                    <a:pt x="1036" y="2739"/>
                  </a:cubicBezTo>
                  <a:cubicBezTo>
                    <a:pt x="732" y="3274"/>
                    <a:pt x="572" y="3881"/>
                    <a:pt x="572" y="4488"/>
                  </a:cubicBezTo>
                  <a:cubicBezTo>
                    <a:pt x="572" y="5112"/>
                    <a:pt x="732" y="5701"/>
                    <a:pt x="1071" y="6218"/>
                  </a:cubicBezTo>
                  <a:cubicBezTo>
                    <a:pt x="1410" y="6754"/>
                    <a:pt x="1856" y="7218"/>
                    <a:pt x="2392" y="7574"/>
                  </a:cubicBezTo>
                  <a:cubicBezTo>
                    <a:pt x="2980" y="7985"/>
                    <a:pt x="3623" y="8306"/>
                    <a:pt x="4301" y="8538"/>
                  </a:cubicBezTo>
                  <a:cubicBezTo>
                    <a:pt x="5050" y="8770"/>
                    <a:pt x="5817" y="8930"/>
                    <a:pt x="6602" y="8984"/>
                  </a:cubicBezTo>
                  <a:cubicBezTo>
                    <a:pt x="7173" y="9073"/>
                    <a:pt x="7744" y="9234"/>
                    <a:pt x="8298" y="9448"/>
                  </a:cubicBezTo>
                  <a:cubicBezTo>
                    <a:pt x="8815" y="9644"/>
                    <a:pt x="9297" y="9930"/>
                    <a:pt x="9725" y="10269"/>
                  </a:cubicBezTo>
                  <a:cubicBezTo>
                    <a:pt x="10135" y="10590"/>
                    <a:pt x="10474" y="10982"/>
                    <a:pt x="10760" y="11411"/>
                  </a:cubicBezTo>
                  <a:cubicBezTo>
                    <a:pt x="11010" y="11821"/>
                    <a:pt x="11170" y="12303"/>
                    <a:pt x="11206" y="12784"/>
                  </a:cubicBezTo>
                  <a:cubicBezTo>
                    <a:pt x="11242" y="13302"/>
                    <a:pt x="11135" y="13819"/>
                    <a:pt x="10885" y="14283"/>
                  </a:cubicBezTo>
                  <a:cubicBezTo>
                    <a:pt x="10635" y="14765"/>
                    <a:pt x="10278" y="15175"/>
                    <a:pt x="9850" y="15497"/>
                  </a:cubicBezTo>
                  <a:cubicBezTo>
                    <a:pt x="9386" y="15853"/>
                    <a:pt x="8851" y="16121"/>
                    <a:pt x="8298" y="16299"/>
                  </a:cubicBezTo>
                  <a:cubicBezTo>
                    <a:pt x="7691" y="16514"/>
                    <a:pt x="7049" y="16621"/>
                    <a:pt x="6406" y="16621"/>
                  </a:cubicBezTo>
                  <a:cubicBezTo>
                    <a:pt x="5782" y="16621"/>
                    <a:pt x="5139" y="16514"/>
                    <a:pt x="4551" y="16317"/>
                  </a:cubicBezTo>
                  <a:cubicBezTo>
                    <a:pt x="3997" y="16139"/>
                    <a:pt x="3480" y="15853"/>
                    <a:pt x="3034" y="15497"/>
                  </a:cubicBezTo>
                  <a:cubicBezTo>
                    <a:pt x="2624" y="15175"/>
                    <a:pt x="2267" y="14765"/>
                    <a:pt x="2035" y="14301"/>
                  </a:cubicBezTo>
                  <a:cubicBezTo>
                    <a:pt x="1785" y="13837"/>
                    <a:pt x="1660" y="13320"/>
                    <a:pt x="1660" y="12802"/>
                  </a:cubicBezTo>
                  <a:cubicBezTo>
                    <a:pt x="1660" y="12249"/>
                    <a:pt x="1245" y="11973"/>
                    <a:pt x="830" y="11973"/>
                  </a:cubicBezTo>
                  <a:cubicBezTo>
                    <a:pt x="416" y="11973"/>
                    <a:pt x="1" y="12249"/>
                    <a:pt x="1" y="12802"/>
                  </a:cubicBezTo>
                  <a:cubicBezTo>
                    <a:pt x="1" y="13534"/>
                    <a:pt x="179" y="14265"/>
                    <a:pt x="500" y="14926"/>
                  </a:cubicBezTo>
                  <a:cubicBezTo>
                    <a:pt x="839" y="15604"/>
                    <a:pt x="1303" y="16192"/>
                    <a:pt x="1892" y="16692"/>
                  </a:cubicBezTo>
                  <a:cubicBezTo>
                    <a:pt x="2499" y="17192"/>
                    <a:pt x="3177" y="17602"/>
                    <a:pt x="3926" y="17870"/>
                  </a:cubicBezTo>
                  <a:cubicBezTo>
                    <a:pt x="4684" y="18139"/>
                    <a:pt x="5490" y="18281"/>
                    <a:pt x="6299" y="18281"/>
                  </a:cubicBezTo>
                  <a:cubicBezTo>
                    <a:pt x="6346" y="18281"/>
                    <a:pt x="6394" y="18281"/>
                    <a:pt x="6442" y="18280"/>
                  </a:cubicBezTo>
                  <a:cubicBezTo>
                    <a:pt x="6467" y="18280"/>
                    <a:pt x="6492" y="18280"/>
                    <a:pt x="6517" y="18280"/>
                  </a:cubicBezTo>
                  <a:cubicBezTo>
                    <a:pt x="8150" y="18280"/>
                    <a:pt x="9727" y="17711"/>
                    <a:pt x="10992" y="16674"/>
                  </a:cubicBezTo>
                  <a:cubicBezTo>
                    <a:pt x="11563" y="16192"/>
                    <a:pt x="12045" y="15586"/>
                    <a:pt x="12366" y="14926"/>
                  </a:cubicBezTo>
                  <a:cubicBezTo>
                    <a:pt x="12705" y="14248"/>
                    <a:pt x="12865" y="13516"/>
                    <a:pt x="12865" y="12767"/>
                  </a:cubicBezTo>
                  <a:cubicBezTo>
                    <a:pt x="12865" y="12053"/>
                    <a:pt x="12705" y="11339"/>
                    <a:pt x="12384" y="10697"/>
                  </a:cubicBezTo>
                  <a:cubicBezTo>
                    <a:pt x="12062" y="10055"/>
                    <a:pt x="11598" y="9501"/>
                    <a:pt x="11045" y="9038"/>
                  </a:cubicBezTo>
                  <a:cubicBezTo>
                    <a:pt x="10439" y="8538"/>
                    <a:pt x="9761" y="8145"/>
                    <a:pt x="9047" y="7860"/>
                  </a:cubicBezTo>
                  <a:cubicBezTo>
                    <a:pt x="8244" y="7539"/>
                    <a:pt x="7423" y="7342"/>
                    <a:pt x="6585" y="7253"/>
                  </a:cubicBezTo>
                  <a:cubicBezTo>
                    <a:pt x="6103" y="7182"/>
                    <a:pt x="5639" y="7075"/>
                    <a:pt x="5193" y="6932"/>
                  </a:cubicBezTo>
                  <a:cubicBezTo>
                    <a:pt x="4711" y="6789"/>
                    <a:pt x="4247" y="6593"/>
                    <a:pt x="3801" y="6361"/>
                  </a:cubicBezTo>
                  <a:cubicBezTo>
                    <a:pt x="3409" y="6165"/>
                    <a:pt x="3052" y="5879"/>
                    <a:pt x="2748" y="5558"/>
                  </a:cubicBezTo>
                  <a:cubicBezTo>
                    <a:pt x="2481" y="5273"/>
                    <a:pt x="2320" y="4898"/>
                    <a:pt x="2320" y="4523"/>
                  </a:cubicBezTo>
                  <a:cubicBezTo>
                    <a:pt x="2320" y="4131"/>
                    <a:pt x="2445" y="3756"/>
                    <a:pt x="2659" y="3435"/>
                  </a:cubicBezTo>
                  <a:cubicBezTo>
                    <a:pt x="2891" y="3078"/>
                    <a:pt x="3212" y="2775"/>
                    <a:pt x="3569" y="2543"/>
                  </a:cubicBezTo>
                  <a:cubicBezTo>
                    <a:pt x="3980" y="2275"/>
                    <a:pt x="4444" y="2079"/>
                    <a:pt x="4925" y="1954"/>
                  </a:cubicBezTo>
                  <a:cubicBezTo>
                    <a:pt x="5406" y="1826"/>
                    <a:pt x="5917" y="1755"/>
                    <a:pt x="6417" y="1755"/>
                  </a:cubicBezTo>
                  <a:cubicBezTo>
                    <a:pt x="6473" y="1755"/>
                    <a:pt x="6529" y="1756"/>
                    <a:pt x="6585" y="1758"/>
                  </a:cubicBezTo>
                  <a:cubicBezTo>
                    <a:pt x="6641" y="1756"/>
                    <a:pt x="6696" y="1755"/>
                    <a:pt x="6752" y="1755"/>
                  </a:cubicBezTo>
                  <a:cubicBezTo>
                    <a:pt x="7246" y="1755"/>
                    <a:pt x="7727" y="1826"/>
                    <a:pt x="8208" y="1954"/>
                  </a:cubicBezTo>
                  <a:cubicBezTo>
                    <a:pt x="8690" y="2097"/>
                    <a:pt x="9136" y="2293"/>
                    <a:pt x="9564" y="2543"/>
                  </a:cubicBezTo>
                  <a:cubicBezTo>
                    <a:pt x="9921" y="2775"/>
                    <a:pt x="10225" y="3042"/>
                    <a:pt x="10492" y="3381"/>
                  </a:cubicBezTo>
                  <a:cubicBezTo>
                    <a:pt x="10706" y="3667"/>
                    <a:pt x="10831" y="4006"/>
                    <a:pt x="10849" y="4363"/>
                  </a:cubicBezTo>
                  <a:cubicBezTo>
                    <a:pt x="10849" y="4630"/>
                    <a:pt x="10956" y="4898"/>
                    <a:pt x="11135" y="5094"/>
                  </a:cubicBezTo>
                  <a:cubicBezTo>
                    <a:pt x="11277" y="5273"/>
                    <a:pt x="11509" y="5380"/>
                    <a:pt x="11741" y="5380"/>
                  </a:cubicBezTo>
                  <a:cubicBezTo>
                    <a:pt x="12223" y="5380"/>
                    <a:pt x="12633" y="4987"/>
                    <a:pt x="12615" y="4488"/>
                  </a:cubicBezTo>
                  <a:cubicBezTo>
                    <a:pt x="12633" y="3881"/>
                    <a:pt x="12473" y="3274"/>
                    <a:pt x="12152" y="2739"/>
                  </a:cubicBezTo>
                  <a:cubicBezTo>
                    <a:pt x="11830" y="2186"/>
                    <a:pt x="11384" y="1704"/>
                    <a:pt x="10867" y="1312"/>
                  </a:cubicBezTo>
                  <a:cubicBezTo>
                    <a:pt x="10278" y="901"/>
                    <a:pt x="9636" y="562"/>
                    <a:pt x="8940" y="348"/>
                  </a:cubicBezTo>
                  <a:cubicBezTo>
                    <a:pt x="8173" y="116"/>
                    <a:pt x="7383" y="0"/>
                    <a:pt x="6594" y="0"/>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3" name="Google Shape;303;p48"/>
            <p:cNvSpPr/>
            <p:nvPr/>
          </p:nvSpPr>
          <p:spPr>
            <a:xfrm>
              <a:off x="5782613" y="2330125"/>
              <a:ext cx="299775" cy="457100"/>
            </a:xfrm>
            <a:custGeom>
              <a:avLst/>
              <a:gdLst/>
              <a:ahLst/>
              <a:cxnLst/>
              <a:rect l="l" t="t" r="r" b="b"/>
              <a:pathLst>
                <a:path w="11991" h="18284" extrusionOk="0">
                  <a:moveTo>
                    <a:pt x="11115" y="0"/>
                  </a:moveTo>
                  <a:cubicBezTo>
                    <a:pt x="11069" y="0"/>
                    <a:pt x="11021" y="4"/>
                    <a:pt x="10974" y="12"/>
                  </a:cubicBezTo>
                  <a:lnTo>
                    <a:pt x="892" y="12"/>
                  </a:lnTo>
                  <a:cubicBezTo>
                    <a:pt x="411" y="12"/>
                    <a:pt x="0" y="405"/>
                    <a:pt x="18" y="904"/>
                  </a:cubicBezTo>
                  <a:lnTo>
                    <a:pt x="18" y="17409"/>
                  </a:lnTo>
                  <a:cubicBezTo>
                    <a:pt x="18" y="17641"/>
                    <a:pt x="107" y="17855"/>
                    <a:pt x="268" y="18033"/>
                  </a:cubicBezTo>
                  <a:cubicBezTo>
                    <a:pt x="429" y="18194"/>
                    <a:pt x="660" y="18283"/>
                    <a:pt x="892" y="18283"/>
                  </a:cubicBezTo>
                  <a:lnTo>
                    <a:pt x="10974" y="18283"/>
                  </a:lnTo>
                  <a:cubicBezTo>
                    <a:pt x="10984" y="18283"/>
                    <a:pt x="10994" y="18284"/>
                    <a:pt x="11004" y="18284"/>
                  </a:cubicBezTo>
                  <a:cubicBezTo>
                    <a:pt x="11472" y="18284"/>
                    <a:pt x="11866" y="17880"/>
                    <a:pt x="11866" y="17409"/>
                  </a:cubicBezTo>
                  <a:cubicBezTo>
                    <a:pt x="11866" y="16920"/>
                    <a:pt x="11489" y="16516"/>
                    <a:pt x="11005" y="16516"/>
                  </a:cubicBezTo>
                  <a:cubicBezTo>
                    <a:pt x="10994" y="16516"/>
                    <a:pt x="10984" y="16516"/>
                    <a:pt x="10974" y="16517"/>
                  </a:cubicBezTo>
                  <a:lnTo>
                    <a:pt x="1785" y="16517"/>
                  </a:lnTo>
                  <a:lnTo>
                    <a:pt x="1785" y="9968"/>
                  </a:lnTo>
                  <a:lnTo>
                    <a:pt x="8386" y="9968"/>
                  </a:lnTo>
                  <a:cubicBezTo>
                    <a:pt x="8618" y="9968"/>
                    <a:pt x="8832" y="9879"/>
                    <a:pt x="9011" y="9719"/>
                  </a:cubicBezTo>
                  <a:cubicBezTo>
                    <a:pt x="9350" y="9362"/>
                    <a:pt x="9350" y="8809"/>
                    <a:pt x="9011" y="8452"/>
                  </a:cubicBezTo>
                  <a:cubicBezTo>
                    <a:pt x="8832" y="8291"/>
                    <a:pt x="8618" y="8202"/>
                    <a:pt x="8386" y="8202"/>
                  </a:cubicBezTo>
                  <a:lnTo>
                    <a:pt x="1785" y="8202"/>
                  </a:lnTo>
                  <a:lnTo>
                    <a:pt x="1785" y="1779"/>
                  </a:lnTo>
                  <a:lnTo>
                    <a:pt x="10974" y="1779"/>
                  </a:lnTo>
                  <a:cubicBezTo>
                    <a:pt x="11014" y="1784"/>
                    <a:pt x="11055" y="1787"/>
                    <a:pt x="11095" y="1787"/>
                  </a:cubicBezTo>
                  <a:cubicBezTo>
                    <a:pt x="11579" y="1787"/>
                    <a:pt x="11991" y="1398"/>
                    <a:pt x="11991" y="887"/>
                  </a:cubicBezTo>
                  <a:cubicBezTo>
                    <a:pt x="11991" y="399"/>
                    <a:pt x="11591" y="0"/>
                    <a:pt x="11115" y="0"/>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4" name="Google Shape;304;p48"/>
            <p:cNvSpPr/>
            <p:nvPr/>
          </p:nvSpPr>
          <p:spPr>
            <a:xfrm>
              <a:off x="6176038" y="2330425"/>
              <a:ext cx="331000" cy="456800"/>
            </a:xfrm>
            <a:custGeom>
              <a:avLst/>
              <a:gdLst/>
              <a:ahLst/>
              <a:cxnLst/>
              <a:rect l="l" t="t" r="r" b="b"/>
              <a:pathLst>
                <a:path w="13240" h="18272" extrusionOk="0">
                  <a:moveTo>
                    <a:pt x="6605" y="0"/>
                  </a:moveTo>
                  <a:cubicBezTo>
                    <a:pt x="5728" y="0"/>
                    <a:pt x="4854" y="179"/>
                    <a:pt x="4033" y="535"/>
                  </a:cubicBezTo>
                  <a:cubicBezTo>
                    <a:pt x="3248" y="875"/>
                    <a:pt x="2534" y="1356"/>
                    <a:pt x="1928" y="1963"/>
                  </a:cubicBezTo>
                  <a:cubicBezTo>
                    <a:pt x="679" y="3194"/>
                    <a:pt x="1" y="4889"/>
                    <a:pt x="1" y="6638"/>
                  </a:cubicBezTo>
                  <a:lnTo>
                    <a:pt x="1" y="17397"/>
                  </a:lnTo>
                  <a:cubicBezTo>
                    <a:pt x="1" y="17878"/>
                    <a:pt x="393" y="18271"/>
                    <a:pt x="893" y="18271"/>
                  </a:cubicBezTo>
                  <a:cubicBezTo>
                    <a:pt x="903" y="18271"/>
                    <a:pt x="913" y="18272"/>
                    <a:pt x="923" y="18272"/>
                  </a:cubicBezTo>
                  <a:cubicBezTo>
                    <a:pt x="1391" y="18272"/>
                    <a:pt x="1785" y="17868"/>
                    <a:pt x="1785" y="17397"/>
                  </a:cubicBezTo>
                  <a:lnTo>
                    <a:pt x="1785" y="6638"/>
                  </a:lnTo>
                  <a:cubicBezTo>
                    <a:pt x="1767" y="5995"/>
                    <a:pt x="1910" y="5353"/>
                    <a:pt x="2159" y="4764"/>
                  </a:cubicBezTo>
                  <a:cubicBezTo>
                    <a:pt x="2409" y="4175"/>
                    <a:pt x="2766" y="3658"/>
                    <a:pt x="3194" y="3212"/>
                  </a:cubicBezTo>
                  <a:cubicBezTo>
                    <a:pt x="3640" y="2766"/>
                    <a:pt x="4158" y="2409"/>
                    <a:pt x="4747" y="2159"/>
                  </a:cubicBezTo>
                  <a:cubicBezTo>
                    <a:pt x="5344" y="1900"/>
                    <a:pt x="5982" y="1771"/>
                    <a:pt x="6620" y="1771"/>
                  </a:cubicBezTo>
                  <a:cubicBezTo>
                    <a:pt x="7258" y="1771"/>
                    <a:pt x="7896" y="1900"/>
                    <a:pt x="8494" y="2159"/>
                  </a:cubicBezTo>
                  <a:cubicBezTo>
                    <a:pt x="9653" y="2659"/>
                    <a:pt x="10599" y="3587"/>
                    <a:pt x="11099" y="4764"/>
                  </a:cubicBezTo>
                  <a:cubicBezTo>
                    <a:pt x="11348" y="5353"/>
                    <a:pt x="11473" y="5995"/>
                    <a:pt x="11473" y="6638"/>
                  </a:cubicBezTo>
                  <a:lnTo>
                    <a:pt x="11473" y="17397"/>
                  </a:lnTo>
                  <a:cubicBezTo>
                    <a:pt x="11473" y="17629"/>
                    <a:pt x="11563" y="17861"/>
                    <a:pt x="11723" y="18021"/>
                  </a:cubicBezTo>
                  <a:cubicBezTo>
                    <a:pt x="11905" y="18192"/>
                    <a:pt x="12123" y="18268"/>
                    <a:pt x="12337" y="18268"/>
                  </a:cubicBezTo>
                  <a:cubicBezTo>
                    <a:pt x="12793" y="18268"/>
                    <a:pt x="13228" y="17919"/>
                    <a:pt x="13240" y="17397"/>
                  </a:cubicBezTo>
                  <a:lnTo>
                    <a:pt x="13240" y="6638"/>
                  </a:lnTo>
                  <a:cubicBezTo>
                    <a:pt x="13240" y="5746"/>
                    <a:pt x="13061" y="4871"/>
                    <a:pt x="12704" y="4068"/>
                  </a:cubicBezTo>
                  <a:cubicBezTo>
                    <a:pt x="12365" y="3283"/>
                    <a:pt x="11884" y="2552"/>
                    <a:pt x="11295" y="1963"/>
                  </a:cubicBezTo>
                  <a:cubicBezTo>
                    <a:pt x="10688" y="1356"/>
                    <a:pt x="9975" y="875"/>
                    <a:pt x="9189" y="535"/>
                  </a:cubicBezTo>
                  <a:cubicBezTo>
                    <a:pt x="8360" y="179"/>
                    <a:pt x="7481" y="0"/>
                    <a:pt x="6605" y="0"/>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5" name="Google Shape;305;p48"/>
            <p:cNvSpPr/>
            <p:nvPr/>
          </p:nvSpPr>
          <p:spPr>
            <a:xfrm>
              <a:off x="6620763" y="2330300"/>
              <a:ext cx="322100" cy="456950"/>
            </a:xfrm>
            <a:custGeom>
              <a:avLst/>
              <a:gdLst/>
              <a:ahLst/>
              <a:cxnLst/>
              <a:rect l="l" t="t" r="r" b="b"/>
              <a:pathLst>
                <a:path w="12884" h="18278" extrusionOk="0">
                  <a:moveTo>
                    <a:pt x="6585" y="1"/>
                  </a:moveTo>
                  <a:cubicBezTo>
                    <a:pt x="5795" y="1"/>
                    <a:pt x="5006" y="121"/>
                    <a:pt x="4247" y="362"/>
                  </a:cubicBezTo>
                  <a:cubicBezTo>
                    <a:pt x="3551" y="576"/>
                    <a:pt x="2909" y="897"/>
                    <a:pt x="2320" y="1326"/>
                  </a:cubicBezTo>
                  <a:cubicBezTo>
                    <a:pt x="1803" y="1700"/>
                    <a:pt x="1357" y="2182"/>
                    <a:pt x="1036" y="2753"/>
                  </a:cubicBezTo>
                  <a:cubicBezTo>
                    <a:pt x="714" y="3288"/>
                    <a:pt x="554" y="3877"/>
                    <a:pt x="554" y="4502"/>
                  </a:cubicBezTo>
                  <a:cubicBezTo>
                    <a:pt x="554" y="5108"/>
                    <a:pt x="732" y="5715"/>
                    <a:pt x="1053" y="6214"/>
                  </a:cubicBezTo>
                  <a:cubicBezTo>
                    <a:pt x="1410" y="6750"/>
                    <a:pt x="1856" y="7214"/>
                    <a:pt x="2374" y="7588"/>
                  </a:cubicBezTo>
                  <a:cubicBezTo>
                    <a:pt x="2963" y="7999"/>
                    <a:pt x="3623" y="8320"/>
                    <a:pt x="4301" y="8534"/>
                  </a:cubicBezTo>
                  <a:cubicBezTo>
                    <a:pt x="5050" y="8784"/>
                    <a:pt x="5817" y="8926"/>
                    <a:pt x="6585" y="8980"/>
                  </a:cubicBezTo>
                  <a:cubicBezTo>
                    <a:pt x="7173" y="9069"/>
                    <a:pt x="7744" y="9230"/>
                    <a:pt x="8280" y="9462"/>
                  </a:cubicBezTo>
                  <a:cubicBezTo>
                    <a:pt x="8797" y="9658"/>
                    <a:pt x="9279" y="9926"/>
                    <a:pt x="9725" y="10283"/>
                  </a:cubicBezTo>
                  <a:cubicBezTo>
                    <a:pt x="10117" y="10604"/>
                    <a:pt x="10474" y="10978"/>
                    <a:pt x="10742" y="11424"/>
                  </a:cubicBezTo>
                  <a:cubicBezTo>
                    <a:pt x="11010" y="11835"/>
                    <a:pt x="11152" y="12299"/>
                    <a:pt x="11188" y="12798"/>
                  </a:cubicBezTo>
                  <a:cubicBezTo>
                    <a:pt x="11224" y="13316"/>
                    <a:pt x="11117" y="13833"/>
                    <a:pt x="10885" y="14297"/>
                  </a:cubicBezTo>
                  <a:cubicBezTo>
                    <a:pt x="10617" y="14761"/>
                    <a:pt x="10260" y="15171"/>
                    <a:pt x="9832" y="15493"/>
                  </a:cubicBezTo>
                  <a:cubicBezTo>
                    <a:pt x="9368" y="15849"/>
                    <a:pt x="8851" y="16135"/>
                    <a:pt x="8297" y="16313"/>
                  </a:cubicBezTo>
                  <a:cubicBezTo>
                    <a:pt x="7691" y="16510"/>
                    <a:pt x="7048" y="16617"/>
                    <a:pt x="6406" y="16617"/>
                  </a:cubicBezTo>
                  <a:cubicBezTo>
                    <a:pt x="5782" y="16617"/>
                    <a:pt x="5139" y="16510"/>
                    <a:pt x="4551" y="16313"/>
                  </a:cubicBezTo>
                  <a:cubicBezTo>
                    <a:pt x="3997" y="16135"/>
                    <a:pt x="3498" y="15849"/>
                    <a:pt x="3034" y="15493"/>
                  </a:cubicBezTo>
                  <a:cubicBezTo>
                    <a:pt x="2624" y="15171"/>
                    <a:pt x="2285" y="14761"/>
                    <a:pt x="2035" y="14297"/>
                  </a:cubicBezTo>
                  <a:cubicBezTo>
                    <a:pt x="1785" y="13833"/>
                    <a:pt x="1660" y="13316"/>
                    <a:pt x="1660" y="12798"/>
                  </a:cubicBezTo>
                  <a:cubicBezTo>
                    <a:pt x="1660" y="12302"/>
                    <a:pt x="1249" y="11969"/>
                    <a:pt x="822" y="11969"/>
                  </a:cubicBezTo>
                  <a:cubicBezTo>
                    <a:pt x="621" y="11969"/>
                    <a:pt x="416" y="12043"/>
                    <a:pt x="250" y="12210"/>
                  </a:cubicBezTo>
                  <a:cubicBezTo>
                    <a:pt x="90" y="12370"/>
                    <a:pt x="1" y="12566"/>
                    <a:pt x="1" y="12798"/>
                  </a:cubicBezTo>
                  <a:cubicBezTo>
                    <a:pt x="1" y="13530"/>
                    <a:pt x="179" y="14261"/>
                    <a:pt x="500" y="14922"/>
                  </a:cubicBezTo>
                  <a:cubicBezTo>
                    <a:pt x="839" y="15600"/>
                    <a:pt x="1321" y="16188"/>
                    <a:pt x="1892" y="16688"/>
                  </a:cubicBezTo>
                  <a:cubicBezTo>
                    <a:pt x="2499" y="17188"/>
                    <a:pt x="3194" y="17598"/>
                    <a:pt x="3944" y="17866"/>
                  </a:cubicBezTo>
                  <a:cubicBezTo>
                    <a:pt x="4702" y="18135"/>
                    <a:pt x="5492" y="18277"/>
                    <a:pt x="6299" y="18277"/>
                  </a:cubicBezTo>
                  <a:cubicBezTo>
                    <a:pt x="6346" y="18277"/>
                    <a:pt x="6394" y="18277"/>
                    <a:pt x="6442" y="18276"/>
                  </a:cubicBezTo>
                  <a:cubicBezTo>
                    <a:pt x="6467" y="18276"/>
                    <a:pt x="6492" y="18276"/>
                    <a:pt x="6517" y="18276"/>
                  </a:cubicBezTo>
                  <a:cubicBezTo>
                    <a:pt x="8150" y="18276"/>
                    <a:pt x="9727" y="17707"/>
                    <a:pt x="10992" y="16670"/>
                  </a:cubicBezTo>
                  <a:cubicBezTo>
                    <a:pt x="11563" y="16188"/>
                    <a:pt x="12044" y="15582"/>
                    <a:pt x="12366" y="14922"/>
                  </a:cubicBezTo>
                  <a:cubicBezTo>
                    <a:pt x="12705" y="14244"/>
                    <a:pt x="12865" y="13512"/>
                    <a:pt x="12865" y="12763"/>
                  </a:cubicBezTo>
                  <a:cubicBezTo>
                    <a:pt x="12883" y="12049"/>
                    <a:pt x="12705" y="11335"/>
                    <a:pt x="12383" y="10693"/>
                  </a:cubicBezTo>
                  <a:cubicBezTo>
                    <a:pt x="12062" y="10051"/>
                    <a:pt x="11598" y="9497"/>
                    <a:pt x="11045" y="9034"/>
                  </a:cubicBezTo>
                  <a:cubicBezTo>
                    <a:pt x="10439" y="8534"/>
                    <a:pt x="9761" y="8141"/>
                    <a:pt x="9047" y="7856"/>
                  </a:cubicBezTo>
                  <a:cubicBezTo>
                    <a:pt x="8262" y="7535"/>
                    <a:pt x="7423" y="7338"/>
                    <a:pt x="6585" y="7249"/>
                  </a:cubicBezTo>
                  <a:cubicBezTo>
                    <a:pt x="6121" y="7178"/>
                    <a:pt x="5657" y="7071"/>
                    <a:pt x="5193" y="6928"/>
                  </a:cubicBezTo>
                  <a:cubicBezTo>
                    <a:pt x="4711" y="6785"/>
                    <a:pt x="4247" y="6589"/>
                    <a:pt x="3819" y="6357"/>
                  </a:cubicBezTo>
                  <a:cubicBezTo>
                    <a:pt x="3409" y="6161"/>
                    <a:pt x="3052" y="5875"/>
                    <a:pt x="2748" y="5554"/>
                  </a:cubicBezTo>
                  <a:cubicBezTo>
                    <a:pt x="2481" y="5269"/>
                    <a:pt x="2320" y="4894"/>
                    <a:pt x="2320" y="4519"/>
                  </a:cubicBezTo>
                  <a:cubicBezTo>
                    <a:pt x="2320" y="4127"/>
                    <a:pt x="2445" y="3752"/>
                    <a:pt x="2659" y="3431"/>
                  </a:cubicBezTo>
                  <a:cubicBezTo>
                    <a:pt x="2909" y="3074"/>
                    <a:pt x="3212" y="2771"/>
                    <a:pt x="3569" y="2539"/>
                  </a:cubicBezTo>
                  <a:cubicBezTo>
                    <a:pt x="3997" y="2271"/>
                    <a:pt x="4443" y="2075"/>
                    <a:pt x="4925" y="1950"/>
                  </a:cubicBezTo>
                  <a:cubicBezTo>
                    <a:pt x="5406" y="1822"/>
                    <a:pt x="5916" y="1751"/>
                    <a:pt x="6416" y="1751"/>
                  </a:cubicBezTo>
                  <a:cubicBezTo>
                    <a:pt x="6473" y="1751"/>
                    <a:pt x="6529" y="1752"/>
                    <a:pt x="6585" y="1754"/>
                  </a:cubicBezTo>
                  <a:cubicBezTo>
                    <a:pt x="6640" y="1752"/>
                    <a:pt x="6696" y="1751"/>
                    <a:pt x="6752" y="1751"/>
                  </a:cubicBezTo>
                  <a:cubicBezTo>
                    <a:pt x="7249" y="1751"/>
                    <a:pt x="7743" y="1822"/>
                    <a:pt x="8208" y="1950"/>
                  </a:cubicBezTo>
                  <a:cubicBezTo>
                    <a:pt x="8690" y="2093"/>
                    <a:pt x="9136" y="2289"/>
                    <a:pt x="9564" y="2539"/>
                  </a:cubicBezTo>
                  <a:cubicBezTo>
                    <a:pt x="9921" y="2771"/>
                    <a:pt x="10242" y="3038"/>
                    <a:pt x="10492" y="3377"/>
                  </a:cubicBezTo>
                  <a:cubicBezTo>
                    <a:pt x="10706" y="3663"/>
                    <a:pt x="10831" y="4002"/>
                    <a:pt x="10867" y="4359"/>
                  </a:cubicBezTo>
                  <a:cubicBezTo>
                    <a:pt x="10849" y="4644"/>
                    <a:pt x="10956" y="4894"/>
                    <a:pt x="11117" y="5108"/>
                  </a:cubicBezTo>
                  <a:cubicBezTo>
                    <a:pt x="11266" y="5274"/>
                    <a:pt x="11461" y="5378"/>
                    <a:pt x="11687" y="5378"/>
                  </a:cubicBezTo>
                  <a:cubicBezTo>
                    <a:pt x="11705" y="5378"/>
                    <a:pt x="11723" y="5377"/>
                    <a:pt x="11741" y="5376"/>
                  </a:cubicBezTo>
                  <a:cubicBezTo>
                    <a:pt x="11758" y="5377"/>
                    <a:pt x="11775" y="5378"/>
                    <a:pt x="11792" y="5378"/>
                  </a:cubicBezTo>
                  <a:cubicBezTo>
                    <a:pt x="12004" y="5378"/>
                    <a:pt x="12200" y="5275"/>
                    <a:pt x="12366" y="5126"/>
                  </a:cubicBezTo>
                  <a:cubicBezTo>
                    <a:pt x="12526" y="4965"/>
                    <a:pt x="12615" y="4733"/>
                    <a:pt x="12615" y="4502"/>
                  </a:cubicBezTo>
                  <a:cubicBezTo>
                    <a:pt x="12615" y="3877"/>
                    <a:pt x="12455" y="3288"/>
                    <a:pt x="12151" y="2753"/>
                  </a:cubicBezTo>
                  <a:cubicBezTo>
                    <a:pt x="11812" y="2182"/>
                    <a:pt x="11366" y="1700"/>
                    <a:pt x="10849" y="1326"/>
                  </a:cubicBezTo>
                  <a:cubicBezTo>
                    <a:pt x="10260" y="897"/>
                    <a:pt x="9618" y="576"/>
                    <a:pt x="8922" y="362"/>
                  </a:cubicBezTo>
                  <a:cubicBezTo>
                    <a:pt x="8164" y="121"/>
                    <a:pt x="7374" y="1"/>
                    <a:pt x="6585" y="1"/>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6" name="Google Shape;306;p48"/>
            <p:cNvSpPr/>
            <p:nvPr/>
          </p:nvSpPr>
          <p:spPr>
            <a:xfrm>
              <a:off x="7021788" y="2330350"/>
              <a:ext cx="434050" cy="460425"/>
            </a:xfrm>
            <a:custGeom>
              <a:avLst/>
              <a:gdLst/>
              <a:ahLst/>
              <a:cxnLst/>
              <a:rect l="l" t="t" r="r" b="b"/>
              <a:pathLst>
                <a:path w="17362" h="18417" extrusionOk="0">
                  <a:moveTo>
                    <a:pt x="898" y="1"/>
                  </a:moveTo>
                  <a:cubicBezTo>
                    <a:pt x="703" y="1"/>
                    <a:pt x="500" y="71"/>
                    <a:pt x="339" y="199"/>
                  </a:cubicBezTo>
                  <a:cubicBezTo>
                    <a:pt x="143" y="342"/>
                    <a:pt x="36" y="556"/>
                    <a:pt x="18" y="788"/>
                  </a:cubicBezTo>
                  <a:cubicBezTo>
                    <a:pt x="0" y="1020"/>
                    <a:pt x="72" y="1252"/>
                    <a:pt x="214" y="1431"/>
                  </a:cubicBezTo>
                  <a:lnTo>
                    <a:pt x="7726" y="11137"/>
                  </a:lnTo>
                  <a:lnTo>
                    <a:pt x="7726" y="17400"/>
                  </a:lnTo>
                  <a:cubicBezTo>
                    <a:pt x="7655" y="17935"/>
                    <a:pt x="8065" y="18417"/>
                    <a:pt x="8618" y="18417"/>
                  </a:cubicBezTo>
                  <a:cubicBezTo>
                    <a:pt x="9153" y="18417"/>
                    <a:pt x="9582" y="17935"/>
                    <a:pt x="9492" y="17400"/>
                  </a:cubicBezTo>
                  <a:lnTo>
                    <a:pt x="9492" y="11137"/>
                  </a:lnTo>
                  <a:lnTo>
                    <a:pt x="17147" y="1431"/>
                  </a:lnTo>
                  <a:cubicBezTo>
                    <a:pt x="17290" y="1252"/>
                    <a:pt x="17361" y="1020"/>
                    <a:pt x="17343" y="788"/>
                  </a:cubicBezTo>
                  <a:cubicBezTo>
                    <a:pt x="17325" y="556"/>
                    <a:pt x="17218" y="342"/>
                    <a:pt x="17040" y="217"/>
                  </a:cubicBezTo>
                  <a:cubicBezTo>
                    <a:pt x="16879" y="73"/>
                    <a:pt x="16675" y="1"/>
                    <a:pt x="16467" y="1"/>
                  </a:cubicBezTo>
                  <a:cubicBezTo>
                    <a:pt x="16444" y="1"/>
                    <a:pt x="16421" y="1"/>
                    <a:pt x="16398" y="3"/>
                  </a:cubicBezTo>
                  <a:cubicBezTo>
                    <a:pt x="16166" y="21"/>
                    <a:pt x="15952" y="146"/>
                    <a:pt x="15809" y="324"/>
                  </a:cubicBezTo>
                  <a:lnTo>
                    <a:pt x="8618" y="9388"/>
                  </a:lnTo>
                  <a:lnTo>
                    <a:pt x="1552" y="324"/>
                  </a:lnTo>
                  <a:cubicBezTo>
                    <a:pt x="1410" y="146"/>
                    <a:pt x="1196" y="21"/>
                    <a:pt x="964" y="3"/>
                  </a:cubicBezTo>
                  <a:cubicBezTo>
                    <a:pt x="942" y="1"/>
                    <a:pt x="920" y="1"/>
                    <a:pt x="898" y="1"/>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7" name="Google Shape;307;p48"/>
            <p:cNvSpPr/>
            <p:nvPr/>
          </p:nvSpPr>
          <p:spPr>
            <a:xfrm>
              <a:off x="7529838" y="2330300"/>
              <a:ext cx="322100" cy="456950"/>
            </a:xfrm>
            <a:custGeom>
              <a:avLst/>
              <a:gdLst/>
              <a:ahLst/>
              <a:cxnLst/>
              <a:rect l="l" t="t" r="r" b="b"/>
              <a:pathLst>
                <a:path w="12884" h="18278" extrusionOk="0">
                  <a:moveTo>
                    <a:pt x="6605" y="1"/>
                  </a:moveTo>
                  <a:cubicBezTo>
                    <a:pt x="5813" y="1"/>
                    <a:pt x="5024" y="121"/>
                    <a:pt x="4265" y="362"/>
                  </a:cubicBezTo>
                  <a:cubicBezTo>
                    <a:pt x="3569" y="576"/>
                    <a:pt x="2927" y="897"/>
                    <a:pt x="2338" y="1326"/>
                  </a:cubicBezTo>
                  <a:cubicBezTo>
                    <a:pt x="1821" y="1700"/>
                    <a:pt x="1375" y="2182"/>
                    <a:pt x="1054" y="2753"/>
                  </a:cubicBezTo>
                  <a:cubicBezTo>
                    <a:pt x="733" y="3288"/>
                    <a:pt x="572" y="3877"/>
                    <a:pt x="572" y="4502"/>
                  </a:cubicBezTo>
                  <a:cubicBezTo>
                    <a:pt x="572" y="5108"/>
                    <a:pt x="750" y="5715"/>
                    <a:pt x="1072" y="6214"/>
                  </a:cubicBezTo>
                  <a:cubicBezTo>
                    <a:pt x="1428" y="6750"/>
                    <a:pt x="1874" y="7214"/>
                    <a:pt x="2392" y="7588"/>
                  </a:cubicBezTo>
                  <a:cubicBezTo>
                    <a:pt x="2981" y="7999"/>
                    <a:pt x="3641" y="8320"/>
                    <a:pt x="4319" y="8534"/>
                  </a:cubicBezTo>
                  <a:cubicBezTo>
                    <a:pt x="5068" y="8784"/>
                    <a:pt x="5836" y="8926"/>
                    <a:pt x="6603" y="8980"/>
                  </a:cubicBezTo>
                  <a:cubicBezTo>
                    <a:pt x="7192" y="9069"/>
                    <a:pt x="7763" y="9230"/>
                    <a:pt x="8298" y="9462"/>
                  </a:cubicBezTo>
                  <a:cubicBezTo>
                    <a:pt x="8815" y="9658"/>
                    <a:pt x="9297" y="9944"/>
                    <a:pt x="9743" y="10283"/>
                  </a:cubicBezTo>
                  <a:cubicBezTo>
                    <a:pt x="10136" y="10604"/>
                    <a:pt x="10492" y="10978"/>
                    <a:pt x="10760" y="11424"/>
                  </a:cubicBezTo>
                  <a:cubicBezTo>
                    <a:pt x="11028" y="11835"/>
                    <a:pt x="11170" y="12299"/>
                    <a:pt x="11206" y="12798"/>
                  </a:cubicBezTo>
                  <a:cubicBezTo>
                    <a:pt x="11260" y="13316"/>
                    <a:pt x="11135" y="13833"/>
                    <a:pt x="10903" y="14297"/>
                  </a:cubicBezTo>
                  <a:cubicBezTo>
                    <a:pt x="10635" y="14761"/>
                    <a:pt x="10296" y="15171"/>
                    <a:pt x="9850" y="15493"/>
                  </a:cubicBezTo>
                  <a:cubicBezTo>
                    <a:pt x="9386" y="15849"/>
                    <a:pt x="8851" y="16135"/>
                    <a:pt x="8298" y="16313"/>
                  </a:cubicBezTo>
                  <a:cubicBezTo>
                    <a:pt x="7691" y="16510"/>
                    <a:pt x="7049" y="16617"/>
                    <a:pt x="6424" y="16617"/>
                  </a:cubicBezTo>
                  <a:cubicBezTo>
                    <a:pt x="5782" y="16617"/>
                    <a:pt x="5157" y="16510"/>
                    <a:pt x="4551" y="16313"/>
                  </a:cubicBezTo>
                  <a:cubicBezTo>
                    <a:pt x="4016" y="16135"/>
                    <a:pt x="3498" y="15849"/>
                    <a:pt x="3052" y="15493"/>
                  </a:cubicBezTo>
                  <a:cubicBezTo>
                    <a:pt x="2624" y="15171"/>
                    <a:pt x="2285" y="14761"/>
                    <a:pt x="2035" y="14297"/>
                  </a:cubicBezTo>
                  <a:cubicBezTo>
                    <a:pt x="1785" y="13833"/>
                    <a:pt x="1660" y="13316"/>
                    <a:pt x="1660" y="12798"/>
                  </a:cubicBezTo>
                  <a:cubicBezTo>
                    <a:pt x="1660" y="12245"/>
                    <a:pt x="1250" y="11969"/>
                    <a:pt x="840" y="11969"/>
                  </a:cubicBezTo>
                  <a:cubicBezTo>
                    <a:pt x="429" y="11969"/>
                    <a:pt x="19" y="12245"/>
                    <a:pt x="19" y="12798"/>
                  </a:cubicBezTo>
                  <a:cubicBezTo>
                    <a:pt x="1" y="13530"/>
                    <a:pt x="179" y="14261"/>
                    <a:pt x="518" y="14922"/>
                  </a:cubicBezTo>
                  <a:cubicBezTo>
                    <a:pt x="857" y="15600"/>
                    <a:pt x="1321" y="16188"/>
                    <a:pt x="1892" y="16688"/>
                  </a:cubicBezTo>
                  <a:cubicBezTo>
                    <a:pt x="2499" y="17188"/>
                    <a:pt x="3195" y="17598"/>
                    <a:pt x="3944" y="17866"/>
                  </a:cubicBezTo>
                  <a:cubicBezTo>
                    <a:pt x="4702" y="18135"/>
                    <a:pt x="5492" y="18277"/>
                    <a:pt x="6299" y="18277"/>
                  </a:cubicBezTo>
                  <a:cubicBezTo>
                    <a:pt x="6347" y="18277"/>
                    <a:pt x="6394" y="18277"/>
                    <a:pt x="6442" y="18276"/>
                  </a:cubicBezTo>
                  <a:cubicBezTo>
                    <a:pt x="6467" y="18276"/>
                    <a:pt x="6493" y="18276"/>
                    <a:pt x="6518" y="18276"/>
                  </a:cubicBezTo>
                  <a:cubicBezTo>
                    <a:pt x="8151" y="18276"/>
                    <a:pt x="9744" y="17707"/>
                    <a:pt x="10992" y="16670"/>
                  </a:cubicBezTo>
                  <a:cubicBezTo>
                    <a:pt x="11581" y="16188"/>
                    <a:pt x="12045" y="15582"/>
                    <a:pt x="12384" y="14922"/>
                  </a:cubicBezTo>
                  <a:cubicBezTo>
                    <a:pt x="12705" y="14244"/>
                    <a:pt x="12883" y="13512"/>
                    <a:pt x="12883" y="12763"/>
                  </a:cubicBezTo>
                  <a:cubicBezTo>
                    <a:pt x="12883" y="12049"/>
                    <a:pt x="12723" y="11335"/>
                    <a:pt x="12402" y="10693"/>
                  </a:cubicBezTo>
                  <a:cubicBezTo>
                    <a:pt x="12063" y="10051"/>
                    <a:pt x="11617" y="9497"/>
                    <a:pt x="11063" y="9034"/>
                  </a:cubicBezTo>
                  <a:cubicBezTo>
                    <a:pt x="10457" y="8534"/>
                    <a:pt x="9779" y="8141"/>
                    <a:pt x="9047" y="7856"/>
                  </a:cubicBezTo>
                  <a:cubicBezTo>
                    <a:pt x="8262" y="7535"/>
                    <a:pt x="7441" y="7338"/>
                    <a:pt x="6603" y="7249"/>
                  </a:cubicBezTo>
                  <a:cubicBezTo>
                    <a:pt x="6121" y="7178"/>
                    <a:pt x="5657" y="7071"/>
                    <a:pt x="5211" y="6928"/>
                  </a:cubicBezTo>
                  <a:cubicBezTo>
                    <a:pt x="4729" y="6785"/>
                    <a:pt x="4265" y="6589"/>
                    <a:pt x="3819" y="6357"/>
                  </a:cubicBezTo>
                  <a:cubicBezTo>
                    <a:pt x="3427" y="6161"/>
                    <a:pt x="3052" y="5875"/>
                    <a:pt x="2749" y="5554"/>
                  </a:cubicBezTo>
                  <a:cubicBezTo>
                    <a:pt x="2481" y="5269"/>
                    <a:pt x="2338" y="4894"/>
                    <a:pt x="2338" y="4519"/>
                  </a:cubicBezTo>
                  <a:cubicBezTo>
                    <a:pt x="2338" y="4127"/>
                    <a:pt x="2445" y="3752"/>
                    <a:pt x="2677" y="3431"/>
                  </a:cubicBezTo>
                  <a:cubicBezTo>
                    <a:pt x="2909" y="3074"/>
                    <a:pt x="3213" y="2771"/>
                    <a:pt x="3587" y="2539"/>
                  </a:cubicBezTo>
                  <a:cubicBezTo>
                    <a:pt x="3998" y="2271"/>
                    <a:pt x="4462" y="2075"/>
                    <a:pt x="4926" y="1950"/>
                  </a:cubicBezTo>
                  <a:cubicBezTo>
                    <a:pt x="5423" y="1822"/>
                    <a:pt x="5920" y="1751"/>
                    <a:pt x="6430" y="1751"/>
                  </a:cubicBezTo>
                  <a:cubicBezTo>
                    <a:pt x="6488" y="1751"/>
                    <a:pt x="6545" y="1752"/>
                    <a:pt x="6603" y="1754"/>
                  </a:cubicBezTo>
                  <a:cubicBezTo>
                    <a:pt x="6657" y="1752"/>
                    <a:pt x="6711" y="1751"/>
                    <a:pt x="6765" y="1751"/>
                  </a:cubicBezTo>
                  <a:cubicBezTo>
                    <a:pt x="7250" y="1751"/>
                    <a:pt x="7745" y="1822"/>
                    <a:pt x="8226" y="1950"/>
                  </a:cubicBezTo>
                  <a:cubicBezTo>
                    <a:pt x="8690" y="2093"/>
                    <a:pt x="9154" y="2289"/>
                    <a:pt x="9565" y="2539"/>
                  </a:cubicBezTo>
                  <a:cubicBezTo>
                    <a:pt x="9921" y="2753"/>
                    <a:pt x="10243" y="3038"/>
                    <a:pt x="10492" y="3377"/>
                  </a:cubicBezTo>
                  <a:cubicBezTo>
                    <a:pt x="10707" y="3663"/>
                    <a:pt x="10849" y="4002"/>
                    <a:pt x="10867" y="4359"/>
                  </a:cubicBezTo>
                  <a:cubicBezTo>
                    <a:pt x="10867" y="4644"/>
                    <a:pt x="10974" y="4894"/>
                    <a:pt x="11153" y="5108"/>
                  </a:cubicBezTo>
                  <a:cubicBezTo>
                    <a:pt x="11285" y="5274"/>
                    <a:pt x="11494" y="5378"/>
                    <a:pt x="11709" y="5378"/>
                  </a:cubicBezTo>
                  <a:cubicBezTo>
                    <a:pt x="11726" y="5378"/>
                    <a:pt x="11742" y="5377"/>
                    <a:pt x="11759" y="5376"/>
                  </a:cubicBezTo>
                  <a:cubicBezTo>
                    <a:pt x="11776" y="5377"/>
                    <a:pt x="11793" y="5378"/>
                    <a:pt x="11810" y="5378"/>
                  </a:cubicBezTo>
                  <a:cubicBezTo>
                    <a:pt x="12025" y="5378"/>
                    <a:pt x="12235" y="5275"/>
                    <a:pt x="12384" y="5126"/>
                  </a:cubicBezTo>
                  <a:cubicBezTo>
                    <a:pt x="12544" y="4965"/>
                    <a:pt x="12651" y="4733"/>
                    <a:pt x="12634" y="4502"/>
                  </a:cubicBezTo>
                  <a:cubicBezTo>
                    <a:pt x="12651" y="3877"/>
                    <a:pt x="12473" y="3288"/>
                    <a:pt x="12170" y="2753"/>
                  </a:cubicBezTo>
                  <a:cubicBezTo>
                    <a:pt x="11848" y="2182"/>
                    <a:pt x="11402" y="1700"/>
                    <a:pt x="10867" y="1326"/>
                  </a:cubicBezTo>
                  <a:cubicBezTo>
                    <a:pt x="10296" y="897"/>
                    <a:pt x="9636" y="576"/>
                    <a:pt x="8958" y="362"/>
                  </a:cubicBezTo>
                  <a:cubicBezTo>
                    <a:pt x="8191" y="121"/>
                    <a:pt x="7397" y="1"/>
                    <a:pt x="6605" y="1"/>
                  </a:cubicBezTo>
                  <a:close/>
                </a:path>
              </a:pathLst>
            </a:custGeom>
            <a:solidFill>
              <a:srgbClr val="B7B7B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415600" y="343467"/>
            <a:ext cx="11360700" cy="8103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112" name="Google Shape;112;p19"/>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lstStyle>
            <a:lvl1pPr marL="457200" lvl="0" indent="-3810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rtl="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rtl="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113" name="Google Shape;113;p19"/>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lt1"/>
                </a:solidFill>
                <a:latin typeface="Roboto"/>
                <a:ea typeface="Roboto"/>
                <a:cs typeface="Roboto"/>
                <a:sym typeface="Roboto"/>
              </a:defRPr>
            </a:lvl1pPr>
            <a:lvl2pPr lvl="1" algn="r" rtl="0">
              <a:buNone/>
              <a:defRPr sz="1300">
                <a:solidFill>
                  <a:schemeClr val="lt1"/>
                </a:solidFill>
                <a:latin typeface="Roboto"/>
                <a:ea typeface="Roboto"/>
                <a:cs typeface="Roboto"/>
                <a:sym typeface="Roboto"/>
              </a:defRPr>
            </a:lvl2pPr>
            <a:lvl3pPr lvl="2" algn="r" rtl="0">
              <a:buNone/>
              <a:defRPr sz="1300">
                <a:solidFill>
                  <a:schemeClr val="lt1"/>
                </a:solidFill>
                <a:latin typeface="Roboto"/>
                <a:ea typeface="Roboto"/>
                <a:cs typeface="Roboto"/>
                <a:sym typeface="Roboto"/>
              </a:defRPr>
            </a:lvl3pPr>
            <a:lvl4pPr lvl="3" algn="r" rtl="0">
              <a:buNone/>
              <a:defRPr sz="1300">
                <a:solidFill>
                  <a:schemeClr val="lt1"/>
                </a:solidFill>
                <a:latin typeface="Roboto"/>
                <a:ea typeface="Roboto"/>
                <a:cs typeface="Roboto"/>
                <a:sym typeface="Roboto"/>
              </a:defRPr>
            </a:lvl4pPr>
            <a:lvl5pPr lvl="4" algn="r" rtl="0">
              <a:buNone/>
              <a:defRPr sz="1300">
                <a:solidFill>
                  <a:schemeClr val="lt1"/>
                </a:solidFill>
                <a:latin typeface="Roboto"/>
                <a:ea typeface="Roboto"/>
                <a:cs typeface="Roboto"/>
                <a:sym typeface="Roboto"/>
              </a:defRPr>
            </a:lvl5pPr>
            <a:lvl6pPr lvl="5" algn="r" rtl="0">
              <a:buNone/>
              <a:defRPr sz="1300">
                <a:solidFill>
                  <a:schemeClr val="lt1"/>
                </a:solidFill>
                <a:latin typeface="Roboto"/>
                <a:ea typeface="Roboto"/>
                <a:cs typeface="Roboto"/>
                <a:sym typeface="Roboto"/>
              </a:defRPr>
            </a:lvl6pPr>
            <a:lvl7pPr lvl="6" algn="r" rtl="0">
              <a:buNone/>
              <a:defRPr sz="1300">
                <a:solidFill>
                  <a:schemeClr val="lt1"/>
                </a:solidFill>
                <a:latin typeface="Roboto"/>
                <a:ea typeface="Roboto"/>
                <a:cs typeface="Roboto"/>
                <a:sym typeface="Roboto"/>
              </a:defRPr>
            </a:lvl7pPr>
            <a:lvl8pPr lvl="7" algn="r" rtl="0">
              <a:buNone/>
              <a:defRPr sz="1300">
                <a:solidFill>
                  <a:schemeClr val="lt1"/>
                </a:solidFill>
                <a:latin typeface="Roboto"/>
                <a:ea typeface="Roboto"/>
                <a:cs typeface="Roboto"/>
                <a:sym typeface="Roboto"/>
              </a:defRPr>
            </a:lvl8pPr>
            <a:lvl9pPr lvl="8" algn="r" rtl="0">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a:endParaRPr/>
          </a:p>
        </p:txBody>
      </p:sp>
      <p:sp>
        <p:nvSpPr>
          <p:cNvPr id="236" name="Google Shape;236;p3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81000" rtl="0">
              <a:lnSpc>
                <a:spcPct val="115000"/>
              </a:lnSpc>
              <a:spcBef>
                <a:spcPts val="0"/>
              </a:spcBef>
              <a:spcAft>
                <a:spcPts val="0"/>
              </a:spcAft>
              <a:buClr>
                <a:schemeClr val="dk2"/>
              </a:buClr>
              <a:buSzPts val="2400"/>
              <a:buChar char="●"/>
              <a:defRPr sz="2400">
                <a:solidFill>
                  <a:schemeClr val="dk2"/>
                </a:solidFill>
              </a:defRPr>
            </a:lvl1pPr>
            <a:lvl2pPr marL="914400" lvl="1" indent="-349250" rtl="0">
              <a:lnSpc>
                <a:spcPct val="115000"/>
              </a:lnSpc>
              <a:spcBef>
                <a:spcPts val="2100"/>
              </a:spcBef>
              <a:spcAft>
                <a:spcPts val="0"/>
              </a:spcAft>
              <a:buClr>
                <a:schemeClr val="dk2"/>
              </a:buClr>
              <a:buSzPts val="1900"/>
              <a:buChar char="○"/>
              <a:defRPr sz="1900">
                <a:solidFill>
                  <a:schemeClr val="dk2"/>
                </a:solidFill>
              </a:defRPr>
            </a:lvl2pPr>
            <a:lvl3pPr marL="1371600" lvl="2" indent="-349250" rtl="0">
              <a:lnSpc>
                <a:spcPct val="115000"/>
              </a:lnSpc>
              <a:spcBef>
                <a:spcPts val="2100"/>
              </a:spcBef>
              <a:spcAft>
                <a:spcPts val="0"/>
              </a:spcAft>
              <a:buClr>
                <a:schemeClr val="dk2"/>
              </a:buClr>
              <a:buSzPts val="1900"/>
              <a:buChar char="■"/>
              <a:defRPr sz="1900">
                <a:solidFill>
                  <a:schemeClr val="dk2"/>
                </a:solidFill>
              </a:defRPr>
            </a:lvl3pPr>
            <a:lvl4pPr marL="1828800" lvl="3" indent="-349250" rtl="0">
              <a:lnSpc>
                <a:spcPct val="115000"/>
              </a:lnSpc>
              <a:spcBef>
                <a:spcPts val="2100"/>
              </a:spcBef>
              <a:spcAft>
                <a:spcPts val="0"/>
              </a:spcAft>
              <a:buClr>
                <a:schemeClr val="dk2"/>
              </a:buClr>
              <a:buSzPts val="1900"/>
              <a:buChar char="●"/>
              <a:defRPr sz="1900">
                <a:solidFill>
                  <a:schemeClr val="dk2"/>
                </a:solidFill>
              </a:defRPr>
            </a:lvl4pPr>
            <a:lvl5pPr marL="2286000" lvl="4" indent="-349250" rtl="0">
              <a:lnSpc>
                <a:spcPct val="115000"/>
              </a:lnSpc>
              <a:spcBef>
                <a:spcPts val="2100"/>
              </a:spcBef>
              <a:spcAft>
                <a:spcPts val="0"/>
              </a:spcAft>
              <a:buClr>
                <a:schemeClr val="dk2"/>
              </a:buClr>
              <a:buSzPts val="1900"/>
              <a:buChar char="○"/>
              <a:defRPr sz="1900">
                <a:solidFill>
                  <a:schemeClr val="dk2"/>
                </a:solidFill>
              </a:defRPr>
            </a:lvl5pPr>
            <a:lvl6pPr marL="2743200" lvl="5" indent="-349250" rtl="0">
              <a:lnSpc>
                <a:spcPct val="115000"/>
              </a:lnSpc>
              <a:spcBef>
                <a:spcPts val="2100"/>
              </a:spcBef>
              <a:spcAft>
                <a:spcPts val="0"/>
              </a:spcAft>
              <a:buClr>
                <a:schemeClr val="dk2"/>
              </a:buClr>
              <a:buSzPts val="1900"/>
              <a:buChar char="■"/>
              <a:defRPr sz="1900">
                <a:solidFill>
                  <a:schemeClr val="dk2"/>
                </a:solidFill>
              </a:defRPr>
            </a:lvl6pPr>
            <a:lvl7pPr marL="3200400" lvl="6" indent="-349250" rtl="0">
              <a:lnSpc>
                <a:spcPct val="115000"/>
              </a:lnSpc>
              <a:spcBef>
                <a:spcPts val="2100"/>
              </a:spcBef>
              <a:spcAft>
                <a:spcPts val="0"/>
              </a:spcAft>
              <a:buClr>
                <a:schemeClr val="dk2"/>
              </a:buClr>
              <a:buSzPts val="1900"/>
              <a:buChar char="●"/>
              <a:defRPr sz="1900">
                <a:solidFill>
                  <a:schemeClr val="dk2"/>
                </a:solidFill>
              </a:defRPr>
            </a:lvl7pPr>
            <a:lvl8pPr marL="3657600" lvl="7" indent="-349250" rtl="0">
              <a:lnSpc>
                <a:spcPct val="115000"/>
              </a:lnSpc>
              <a:spcBef>
                <a:spcPts val="2100"/>
              </a:spcBef>
              <a:spcAft>
                <a:spcPts val="0"/>
              </a:spcAft>
              <a:buClr>
                <a:schemeClr val="dk2"/>
              </a:buClr>
              <a:buSzPts val="1900"/>
              <a:buChar char="○"/>
              <a:defRPr sz="1900">
                <a:solidFill>
                  <a:schemeClr val="dk2"/>
                </a:solidFill>
              </a:defRPr>
            </a:lvl8pPr>
            <a:lvl9pPr marL="4114800" lvl="8" indent="-349250" rtl="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237" name="Google Shape;237;p3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rtl="0">
              <a:buNone/>
              <a:defRPr sz="1300">
                <a:solidFill>
                  <a:schemeClr val="dk2"/>
                </a:solidFill>
              </a:defRPr>
            </a:lvl1pPr>
            <a:lvl2pPr lvl="1" algn="r" rtl="0">
              <a:buNone/>
              <a:defRPr sz="1300">
                <a:solidFill>
                  <a:schemeClr val="dk2"/>
                </a:solidFill>
              </a:defRPr>
            </a:lvl2pPr>
            <a:lvl3pPr lvl="2" algn="r" rtl="0">
              <a:buNone/>
              <a:defRPr sz="1300">
                <a:solidFill>
                  <a:schemeClr val="dk2"/>
                </a:solidFill>
              </a:defRPr>
            </a:lvl3pPr>
            <a:lvl4pPr lvl="3" algn="r" rtl="0">
              <a:buNone/>
              <a:defRPr sz="1300">
                <a:solidFill>
                  <a:schemeClr val="dk2"/>
                </a:solidFill>
              </a:defRPr>
            </a:lvl4pPr>
            <a:lvl5pPr lvl="4" algn="r" rtl="0">
              <a:buNone/>
              <a:defRPr sz="1300">
                <a:solidFill>
                  <a:schemeClr val="dk2"/>
                </a:solidFill>
              </a:defRPr>
            </a:lvl5pPr>
            <a:lvl6pPr lvl="5" algn="r" rtl="0">
              <a:buNone/>
              <a:defRPr sz="1300">
                <a:solidFill>
                  <a:schemeClr val="dk2"/>
                </a:solidFill>
              </a:defRPr>
            </a:lvl6pPr>
            <a:lvl7pPr lvl="6" algn="r" rtl="0">
              <a:buNone/>
              <a:defRPr sz="1300">
                <a:solidFill>
                  <a:schemeClr val="dk2"/>
                </a:solidFill>
              </a:defRPr>
            </a:lvl7pPr>
            <a:lvl8pPr lvl="7" algn="r" rtl="0">
              <a:buNone/>
              <a:defRPr sz="1300">
                <a:solidFill>
                  <a:schemeClr val="dk2"/>
                </a:solidFill>
              </a:defRPr>
            </a:lvl8pPr>
            <a:lvl9pPr lvl="8" algn="r" rtl="0">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pic>
        <p:nvPicPr>
          <p:cNvPr id="312" name="Google Shape;312;p49"/>
          <p:cNvPicPr preferRelativeResize="0"/>
          <p:nvPr/>
        </p:nvPicPr>
        <p:blipFill rotWithShape="1">
          <a:blip r:embed="rId4">
            <a:alphaModFix/>
          </a:blip>
          <a:srcRect t="21654" r="9272" b="3752"/>
          <a:stretch/>
        </p:blipFill>
        <p:spPr>
          <a:xfrm>
            <a:off x="2049600" y="699"/>
            <a:ext cx="10142400" cy="2627900"/>
          </a:xfrm>
          <a:prstGeom prst="rect">
            <a:avLst/>
          </a:prstGeom>
          <a:noFill/>
          <a:ln>
            <a:noFill/>
          </a:ln>
        </p:spPr>
      </p:pic>
      <p:pic>
        <p:nvPicPr>
          <p:cNvPr id="315" name="Google Shape;315;p49"/>
          <p:cNvPicPr preferRelativeResize="0"/>
          <p:nvPr/>
        </p:nvPicPr>
        <p:blipFill>
          <a:blip r:embed="rId5">
            <a:alphaModFix/>
          </a:blip>
          <a:stretch>
            <a:fillRect/>
          </a:stretch>
        </p:blipFill>
        <p:spPr>
          <a:xfrm>
            <a:off x="9434900" y="3984450"/>
            <a:ext cx="2509470" cy="2719217"/>
          </a:xfrm>
          <a:prstGeom prst="rect">
            <a:avLst/>
          </a:prstGeom>
          <a:noFill/>
          <a:ln>
            <a:noFill/>
          </a:ln>
        </p:spPr>
      </p:pic>
      <p:pic>
        <p:nvPicPr>
          <p:cNvPr id="316" name="Google Shape;316;p49"/>
          <p:cNvPicPr preferRelativeResize="0"/>
          <p:nvPr/>
        </p:nvPicPr>
        <p:blipFill rotWithShape="1">
          <a:blip r:embed="rId6">
            <a:alphaModFix/>
          </a:blip>
          <a:srcRect l="28586" b="3353"/>
          <a:stretch/>
        </p:blipFill>
        <p:spPr>
          <a:xfrm>
            <a:off x="0" y="56000"/>
            <a:ext cx="1900834" cy="2627900"/>
          </a:xfrm>
          <a:prstGeom prst="rect">
            <a:avLst/>
          </a:prstGeom>
          <a:noFill/>
          <a:ln>
            <a:noFill/>
          </a:ln>
        </p:spPr>
      </p:pic>
      <p:sp>
        <p:nvSpPr>
          <p:cNvPr id="317" name="Google Shape;317;p49"/>
          <p:cNvSpPr txBox="1"/>
          <p:nvPr/>
        </p:nvSpPr>
        <p:spPr>
          <a:xfrm>
            <a:off x="950417" y="2511525"/>
            <a:ext cx="11448900" cy="15900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2100"/>
              </a:spcBef>
              <a:spcAft>
                <a:spcPts val="0"/>
              </a:spcAft>
              <a:buNone/>
            </a:pPr>
            <a:r>
              <a:rPr lang="en-US" sz="5400" b="1" dirty="0" smtClean="0">
                <a:solidFill>
                  <a:srgbClr val="FFFFFF"/>
                </a:solidFill>
                <a:latin typeface="Montserrat"/>
                <a:ea typeface="Montserrat"/>
                <a:cs typeface="Montserrat"/>
                <a:sym typeface="Montserrat"/>
              </a:rPr>
              <a:t>Cryptography 101</a:t>
            </a:r>
            <a:endParaRPr sz="5400" b="1" dirty="0" smtClean="0">
              <a:solidFill>
                <a:srgbClr val="FFFFFF"/>
              </a:solidFill>
              <a:latin typeface="Montserrat"/>
              <a:ea typeface="Montserrat"/>
              <a:cs typeface="Montserrat"/>
              <a:sym typeface="Montserrat"/>
            </a:endParaRPr>
          </a:p>
          <a:p>
            <a:pPr marL="0" lvl="0" indent="0" algn="l" rtl="0">
              <a:lnSpc>
                <a:spcPct val="90000"/>
              </a:lnSpc>
              <a:spcBef>
                <a:spcPts val="2100"/>
              </a:spcBef>
              <a:spcAft>
                <a:spcPts val="0"/>
              </a:spcAft>
              <a:buNone/>
            </a:pPr>
            <a:r>
              <a:rPr lang="en-US" sz="2100" dirty="0" smtClean="0">
                <a:solidFill>
                  <a:srgbClr val="FFFFFF"/>
                </a:solidFill>
                <a:latin typeface="Montserrat"/>
                <a:ea typeface="Montserrat"/>
                <a:cs typeface="Montserrat"/>
                <a:sym typeface="Montserrat"/>
              </a:rPr>
              <a:t>Sarang </a:t>
            </a:r>
            <a:r>
              <a:rPr lang="en-US" sz="2100" dirty="0" smtClean="0">
                <a:solidFill>
                  <a:srgbClr val="FFFFFF"/>
                </a:solidFill>
                <a:latin typeface="Montserrat"/>
                <a:ea typeface="Montserrat"/>
                <a:cs typeface="Montserrat"/>
                <a:sym typeface="Montserrat"/>
              </a:rPr>
              <a:t>Parikh</a:t>
            </a:r>
          </a:p>
          <a:p>
            <a:pPr marL="0" lvl="0" indent="0" algn="l" rtl="0">
              <a:lnSpc>
                <a:spcPct val="90000"/>
              </a:lnSpc>
              <a:spcBef>
                <a:spcPts val="2100"/>
              </a:spcBef>
              <a:spcAft>
                <a:spcPts val="0"/>
              </a:spcAft>
              <a:buNone/>
            </a:pPr>
            <a:r>
              <a:rPr lang="en-US" sz="2100" dirty="0" smtClean="0">
                <a:solidFill>
                  <a:srgbClr val="FFFFFF"/>
                </a:solidFill>
                <a:latin typeface="Montserrat"/>
                <a:ea typeface="Montserrat"/>
                <a:cs typeface="Montserrat"/>
                <a:sym typeface="Montserrat"/>
              </a:rPr>
              <a:t>Order of Satoshi | http://nmit.ac.in/blockchain</a:t>
            </a:r>
            <a:endParaRPr lang="en-US" sz="2100" dirty="0" smtClean="0">
              <a:solidFill>
                <a:srgbClr val="FFFFFF"/>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237175" y="343475"/>
            <a:ext cx="11539200" cy="810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200" dirty="0" smtClean="0">
                <a:solidFill>
                  <a:schemeClr val="dk2"/>
                </a:solidFill>
                <a:latin typeface="Montserrat"/>
                <a:ea typeface="Montserrat"/>
                <a:cs typeface="Montserrat"/>
                <a:sym typeface="Montserrat"/>
              </a:rPr>
              <a:t>What’s Cryptography Anyway?</a:t>
            </a:r>
            <a:endParaRPr sz="3200" dirty="0">
              <a:solidFill>
                <a:srgbClr val="000000"/>
              </a:solidFill>
              <a:latin typeface="Montserrat"/>
              <a:ea typeface="Montserrat"/>
              <a:cs typeface="Montserrat"/>
              <a:sym typeface="Montserrat"/>
            </a:endParaRPr>
          </a:p>
        </p:txBody>
      </p:sp>
      <p:sp>
        <p:nvSpPr>
          <p:cNvPr id="324" name="Google Shape;324;p50"/>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t>2</a:t>
            </a:fld>
            <a:endParaRPr>
              <a:latin typeface="Montserrat"/>
              <a:ea typeface="Montserrat"/>
              <a:cs typeface="Montserrat"/>
              <a:sym typeface="Montserrat"/>
            </a:endParaRPr>
          </a:p>
        </p:txBody>
      </p:sp>
      <p:sp>
        <p:nvSpPr>
          <p:cNvPr id="325" name="Google Shape;325;p50"/>
          <p:cNvSpPr txBox="1">
            <a:spLocks noGrp="1"/>
          </p:cNvSpPr>
          <p:nvPr>
            <p:ph type="title"/>
          </p:nvPr>
        </p:nvSpPr>
        <p:spPr>
          <a:xfrm>
            <a:off x="237000" y="0"/>
            <a:ext cx="11539200" cy="456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000" dirty="0" smtClean="0">
                <a:latin typeface="Montserrat"/>
                <a:ea typeface="Montserrat"/>
                <a:cs typeface="Montserrat"/>
                <a:sym typeface="Montserrat"/>
              </a:rPr>
              <a:t>Cryptography 101</a:t>
            </a:r>
            <a:endParaRPr sz="2000" dirty="0">
              <a:latin typeface="Montserrat"/>
              <a:ea typeface="Montserrat"/>
              <a:cs typeface="Montserrat"/>
              <a:sym typeface="Montserrat"/>
            </a:endParaRPr>
          </a:p>
        </p:txBody>
      </p:sp>
      <p:sp>
        <p:nvSpPr>
          <p:cNvPr id="326" name="Google Shape;326;p50"/>
          <p:cNvSpPr/>
          <p:nvPr/>
        </p:nvSpPr>
        <p:spPr>
          <a:xfrm>
            <a:off x="0" y="0"/>
            <a:ext cx="163800" cy="983100"/>
          </a:xfrm>
          <a:prstGeom prst="rect">
            <a:avLst/>
          </a:prstGeom>
          <a:solidFill>
            <a:srgbClr val="3949AB"/>
          </a:solidFill>
          <a:ln w="9525" cap="flat" cmpd="sng">
            <a:solidFill>
              <a:srgbClr val="3949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49AB"/>
              </a:solidFill>
            </a:endParaRPr>
          </a:p>
        </p:txBody>
      </p:sp>
      <p:sp>
        <p:nvSpPr>
          <p:cNvPr id="330" name="Google Shape;330;p50"/>
          <p:cNvSpPr txBox="1"/>
          <p:nvPr/>
        </p:nvSpPr>
        <p:spPr>
          <a:xfrm>
            <a:off x="237000" y="1747109"/>
            <a:ext cx="11775300" cy="4006853"/>
          </a:xfrm>
          <a:prstGeom prst="rect">
            <a:avLst/>
          </a:prstGeom>
          <a:noFill/>
          <a:ln>
            <a:noFill/>
          </a:ln>
        </p:spPr>
        <p:txBody>
          <a:bodyPr spcFirstLastPara="1" wrap="square" lIns="91425" tIns="91425" rIns="91425" bIns="91425" numCol="1" anchor="ctr" anchorCtr="0">
            <a:noAutofit/>
          </a:bodyPr>
          <a:lstStyle/>
          <a:p>
            <a:pPr lvl="0" algn="just"/>
            <a:r>
              <a:rPr lang="en-US" sz="2400" dirty="0">
                <a:solidFill>
                  <a:srgbClr val="3F3F3F"/>
                </a:solidFill>
                <a:latin typeface="Montserrat"/>
                <a:ea typeface="Montserrat"/>
                <a:cs typeface="Montserrat"/>
                <a:sym typeface="Montserrat"/>
              </a:rPr>
              <a:t>Cryptography involves creating written or generated codes that allow information to be kept secret. </a:t>
            </a:r>
            <a:endParaRPr lang="en-US" sz="2400" dirty="0" smtClean="0">
              <a:solidFill>
                <a:srgbClr val="3F3F3F"/>
              </a:solidFill>
              <a:latin typeface="Montserrat"/>
              <a:ea typeface="Montserrat"/>
              <a:cs typeface="Montserrat"/>
              <a:sym typeface="Montserrat"/>
            </a:endParaRPr>
          </a:p>
          <a:p>
            <a:pPr lvl="0" algn="just"/>
            <a:endParaRPr lang="en-US" sz="2400" dirty="0">
              <a:solidFill>
                <a:srgbClr val="3F3F3F"/>
              </a:solidFill>
              <a:latin typeface="Montserrat"/>
              <a:ea typeface="Montserrat"/>
              <a:cs typeface="Montserrat"/>
              <a:sym typeface="Montserrat"/>
            </a:endParaRPr>
          </a:p>
          <a:p>
            <a:pPr lvl="0" algn="just"/>
            <a:r>
              <a:rPr lang="en-US" sz="2400" dirty="0" smtClean="0">
                <a:solidFill>
                  <a:srgbClr val="3F3F3F"/>
                </a:solidFill>
                <a:latin typeface="Montserrat"/>
                <a:ea typeface="Montserrat"/>
                <a:cs typeface="Montserrat"/>
                <a:sym typeface="Montserrat"/>
              </a:rPr>
              <a:t>Cryptography </a:t>
            </a:r>
            <a:r>
              <a:rPr lang="en-US" sz="2400" dirty="0">
                <a:solidFill>
                  <a:srgbClr val="3F3F3F"/>
                </a:solidFill>
                <a:latin typeface="Montserrat"/>
                <a:ea typeface="Montserrat"/>
                <a:cs typeface="Montserrat"/>
                <a:sym typeface="Montserrat"/>
              </a:rPr>
              <a:t>converts data into a format that is unreadable for an unauthorized user, allowing it to be transmitted without unauthorized entities decoding it back into a readable format, thus compromising the data</a:t>
            </a:r>
            <a:r>
              <a:rPr lang="en-US" sz="2400" dirty="0" smtClean="0">
                <a:solidFill>
                  <a:srgbClr val="3F3F3F"/>
                </a:solidFill>
                <a:latin typeface="Montserrat"/>
                <a:ea typeface="Montserrat"/>
                <a:cs typeface="Montserrat"/>
                <a:sym typeface="Montserrat"/>
              </a:rPr>
              <a:t>.</a:t>
            </a:r>
          </a:p>
          <a:p>
            <a:pPr lvl="0" algn="just"/>
            <a:endParaRPr lang="en-US" sz="2400" dirty="0" smtClean="0">
              <a:solidFill>
                <a:srgbClr val="3F3F3F"/>
              </a:solidFill>
              <a:latin typeface="Montserrat"/>
              <a:ea typeface="Montserrat"/>
              <a:cs typeface="Montserrat"/>
              <a:sym typeface="Montserrat"/>
            </a:endParaRPr>
          </a:p>
          <a:p>
            <a:pPr lvl="0" algn="just"/>
            <a:r>
              <a:rPr lang="en-US" sz="2400" dirty="0">
                <a:solidFill>
                  <a:srgbClr val="3F3F3F"/>
                </a:solidFill>
                <a:latin typeface="Montserrat"/>
                <a:ea typeface="Montserrat"/>
                <a:cs typeface="Montserrat"/>
                <a:sym typeface="Montserrat"/>
              </a:rPr>
              <a:t>In computer science, cryptography refers to secure information and communication techniques derived from mathematical concepts and a set of rule-based calculations called algorithms to transform messages in ways that are hard to decipher.</a:t>
            </a:r>
          </a:p>
          <a:p>
            <a:pPr lvl="0"/>
            <a:endParaRPr lang="en-US" sz="2000" dirty="0">
              <a:solidFill>
                <a:srgbClr val="3F3F3F"/>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237175" y="343475"/>
            <a:ext cx="11539200" cy="810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200" dirty="0" smtClean="0">
                <a:solidFill>
                  <a:schemeClr val="dk2"/>
                </a:solidFill>
                <a:latin typeface="Montserrat"/>
                <a:ea typeface="Montserrat"/>
                <a:cs typeface="Montserrat"/>
                <a:sym typeface="Montserrat"/>
              </a:rPr>
              <a:t>Why do we need Cryptography?</a:t>
            </a:r>
            <a:endParaRPr sz="3200" dirty="0">
              <a:solidFill>
                <a:srgbClr val="000000"/>
              </a:solidFill>
              <a:latin typeface="Montserrat"/>
              <a:ea typeface="Montserrat"/>
              <a:cs typeface="Montserrat"/>
              <a:sym typeface="Montserrat"/>
            </a:endParaRPr>
          </a:p>
        </p:txBody>
      </p:sp>
      <p:sp>
        <p:nvSpPr>
          <p:cNvPr id="324" name="Google Shape;324;p50"/>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t>3</a:t>
            </a:fld>
            <a:endParaRPr>
              <a:latin typeface="Montserrat"/>
              <a:ea typeface="Montserrat"/>
              <a:cs typeface="Montserrat"/>
              <a:sym typeface="Montserrat"/>
            </a:endParaRPr>
          </a:p>
        </p:txBody>
      </p:sp>
      <p:sp>
        <p:nvSpPr>
          <p:cNvPr id="325" name="Google Shape;325;p50"/>
          <p:cNvSpPr txBox="1">
            <a:spLocks noGrp="1"/>
          </p:cNvSpPr>
          <p:nvPr>
            <p:ph type="title"/>
          </p:nvPr>
        </p:nvSpPr>
        <p:spPr>
          <a:xfrm>
            <a:off x="237000" y="0"/>
            <a:ext cx="11539200" cy="456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000" dirty="0" smtClean="0">
                <a:latin typeface="Montserrat"/>
                <a:ea typeface="Montserrat"/>
                <a:cs typeface="Montserrat"/>
                <a:sym typeface="Montserrat"/>
              </a:rPr>
              <a:t>Cryptography 101</a:t>
            </a:r>
            <a:endParaRPr sz="2000" dirty="0">
              <a:latin typeface="Montserrat"/>
              <a:ea typeface="Montserrat"/>
              <a:cs typeface="Montserrat"/>
              <a:sym typeface="Montserrat"/>
            </a:endParaRPr>
          </a:p>
        </p:txBody>
      </p:sp>
      <p:sp>
        <p:nvSpPr>
          <p:cNvPr id="326" name="Google Shape;326;p50"/>
          <p:cNvSpPr/>
          <p:nvPr/>
        </p:nvSpPr>
        <p:spPr>
          <a:xfrm>
            <a:off x="0" y="0"/>
            <a:ext cx="163800" cy="983100"/>
          </a:xfrm>
          <a:prstGeom prst="rect">
            <a:avLst/>
          </a:prstGeom>
          <a:solidFill>
            <a:srgbClr val="3949AB"/>
          </a:solidFill>
          <a:ln w="9525" cap="flat" cmpd="sng">
            <a:solidFill>
              <a:srgbClr val="3949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49AB"/>
              </a:solidFill>
            </a:endParaRPr>
          </a:p>
        </p:txBody>
      </p:sp>
      <p:sp>
        <p:nvSpPr>
          <p:cNvPr id="330" name="Google Shape;330;p50"/>
          <p:cNvSpPr txBox="1"/>
          <p:nvPr/>
        </p:nvSpPr>
        <p:spPr>
          <a:xfrm>
            <a:off x="236967" y="1267836"/>
            <a:ext cx="11775300" cy="4006853"/>
          </a:xfrm>
          <a:prstGeom prst="rect">
            <a:avLst/>
          </a:prstGeom>
          <a:noFill/>
          <a:ln>
            <a:noFill/>
          </a:ln>
        </p:spPr>
        <p:txBody>
          <a:bodyPr spcFirstLastPara="1" wrap="square" lIns="91425" tIns="91425" rIns="91425" bIns="91425" numCol="1" anchor="ctr" anchorCtr="0">
            <a:noAutofit/>
          </a:bodyPr>
          <a:lstStyle/>
          <a:p>
            <a:pPr lvl="0"/>
            <a:r>
              <a:rPr lang="en-US" sz="2400" dirty="0" smtClean="0">
                <a:solidFill>
                  <a:srgbClr val="3F3F3F"/>
                </a:solidFill>
                <a:latin typeface="Montserrat"/>
                <a:ea typeface="Montserrat"/>
                <a:cs typeface="Montserrat"/>
                <a:sym typeface="Montserrat"/>
              </a:rPr>
              <a:t>Well it might make you turn any lost war into Victory, Ask Germany </a:t>
            </a:r>
            <a:r>
              <a:rPr lang="en-US" sz="2400" dirty="0" smtClean="0">
                <a:solidFill>
                  <a:srgbClr val="3F3F3F"/>
                </a:solidFill>
                <a:latin typeface="Montserrat"/>
                <a:ea typeface="Montserrat"/>
                <a:cs typeface="Montserrat"/>
                <a:sym typeface="Wingdings" panose="05000000000000000000" pitchFamily="2" charset="2"/>
              </a:rPr>
              <a:t></a:t>
            </a:r>
          </a:p>
          <a:p>
            <a:pPr lvl="0"/>
            <a:endParaRPr lang="en-US" sz="2400" dirty="0">
              <a:solidFill>
                <a:srgbClr val="3F3F3F"/>
              </a:solidFill>
              <a:latin typeface="Montserrat"/>
              <a:ea typeface="Montserrat"/>
              <a:cs typeface="Montserrat"/>
              <a:sym typeface="Wingdings" panose="05000000000000000000" pitchFamily="2" charset="2"/>
            </a:endParaRPr>
          </a:p>
          <a:p>
            <a:pPr lvl="0"/>
            <a:r>
              <a:rPr lang="en-US" sz="2400" dirty="0" smtClean="0">
                <a:solidFill>
                  <a:srgbClr val="3F3F3F"/>
                </a:solidFill>
                <a:latin typeface="Montserrat"/>
                <a:ea typeface="Montserrat"/>
                <a:cs typeface="Montserrat"/>
                <a:sym typeface="Wingdings" panose="05000000000000000000" pitchFamily="2" charset="2"/>
              </a:rPr>
              <a:t>Even our Surgical Strike (URI) on Pakistan used enormous Cryptography ….. Watch URI: </a:t>
            </a:r>
            <a:r>
              <a:rPr lang="en-US" sz="2400" smtClean="0">
                <a:solidFill>
                  <a:srgbClr val="3F3F3F"/>
                </a:solidFill>
                <a:latin typeface="Montserrat"/>
                <a:ea typeface="Montserrat"/>
                <a:cs typeface="Montserrat"/>
                <a:sym typeface="Wingdings" panose="05000000000000000000" pitchFamily="2" charset="2"/>
              </a:rPr>
              <a:t>The Surgical Strike </a:t>
            </a:r>
            <a:r>
              <a:rPr lang="en-US" sz="2400" dirty="0" smtClean="0">
                <a:solidFill>
                  <a:srgbClr val="3F3F3F"/>
                </a:solidFill>
                <a:latin typeface="Montserrat"/>
                <a:ea typeface="Montserrat"/>
                <a:cs typeface="Montserrat"/>
                <a:sym typeface="Wingdings" panose="05000000000000000000" pitchFamily="2" charset="2"/>
              </a:rPr>
              <a:t>if you haven’t</a:t>
            </a:r>
          </a:p>
          <a:p>
            <a:pPr lvl="0"/>
            <a:endParaRPr lang="en-US" sz="2400" dirty="0" smtClean="0">
              <a:solidFill>
                <a:srgbClr val="3F3F3F"/>
              </a:solidFill>
              <a:latin typeface="Montserrat"/>
              <a:ea typeface="Montserrat"/>
              <a:cs typeface="Montserrat"/>
              <a:sym typeface="Wingdings" panose="05000000000000000000" pitchFamily="2" charset="2"/>
            </a:endParaRPr>
          </a:p>
          <a:p>
            <a:pPr lvl="0"/>
            <a:r>
              <a:rPr lang="en-US" sz="2400" dirty="0" smtClean="0">
                <a:solidFill>
                  <a:srgbClr val="3F3F3F"/>
                </a:solidFill>
                <a:latin typeface="Montserrat"/>
                <a:ea typeface="Montserrat"/>
                <a:cs typeface="Montserrat"/>
                <a:sym typeface="Wingdings" panose="05000000000000000000" pitchFamily="2" charset="2"/>
              </a:rPr>
              <a:t>Apart from that : -</a:t>
            </a:r>
          </a:p>
          <a:p>
            <a:pPr lvl="0"/>
            <a:endParaRPr lang="en-US" sz="2400" dirty="0" smtClean="0">
              <a:solidFill>
                <a:srgbClr val="3F3F3F"/>
              </a:solidFill>
              <a:latin typeface="Montserrat"/>
              <a:ea typeface="Montserrat"/>
              <a:cs typeface="Montserrat"/>
              <a:sym typeface="Wingdings" panose="05000000000000000000" pitchFamily="2" charset="2"/>
            </a:endParaRPr>
          </a:p>
          <a:p>
            <a:pPr marL="342900" lvl="0" indent="-342900">
              <a:buFont typeface="Arial" panose="020B0604020202020204" pitchFamily="34" charset="0"/>
              <a:buChar char="•"/>
            </a:pPr>
            <a:r>
              <a:rPr lang="en-US" sz="2400" dirty="0" smtClean="0">
                <a:solidFill>
                  <a:srgbClr val="3F3F3F"/>
                </a:solidFill>
                <a:latin typeface="Montserrat"/>
                <a:ea typeface="Montserrat"/>
                <a:cs typeface="Montserrat"/>
                <a:sym typeface="Wingdings" panose="05000000000000000000" pitchFamily="2" charset="2"/>
              </a:rPr>
              <a:t>Helps secure Financial Transactional </a:t>
            </a:r>
          </a:p>
          <a:p>
            <a:pPr marL="342900" lvl="0" indent="-342900">
              <a:buFont typeface="Arial" panose="020B0604020202020204" pitchFamily="34" charset="0"/>
              <a:buChar char="•"/>
            </a:pPr>
            <a:r>
              <a:rPr lang="en-US" sz="2400" dirty="0" smtClean="0">
                <a:solidFill>
                  <a:srgbClr val="3F3F3F"/>
                </a:solidFill>
                <a:latin typeface="Montserrat"/>
                <a:ea typeface="Montserrat"/>
                <a:cs typeface="Montserrat"/>
                <a:sym typeface="Wingdings" panose="05000000000000000000" pitchFamily="2" charset="2"/>
              </a:rPr>
              <a:t>Ensures Confidentiality of Data</a:t>
            </a:r>
          </a:p>
          <a:p>
            <a:pPr marL="342900" lvl="0" indent="-342900">
              <a:buFont typeface="Arial" panose="020B0604020202020204" pitchFamily="34" charset="0"/>
              <a:buChar char="•"/>
            </a:pPr>
            <a:r>
              <a:rPr lang="en-US" sz="2400" dirty="0" smtClean="0">
                <a:solidFill>
                  <a:srgbClr val="3F3F3F"/>
                </a:solidFill>
                <a:latin typeface="Montserrat"/>
                <a:ea typeface="Montserrat"/>
                <a:cs typeface="Montserrat"/>
                <a:sym typeface="Wingdings" panose="05000000000000000000" pitchFamily="2" charset="2"/>
              </a:rPr>
              <a:t>Ensures Integrity of Data</a:t>
            </a:r>
          </a:p>
          <a:p>
            <a:pPr marL="342900" lvl="0" indent="-342900">
              <a:buFont typeface="Arial" panose="020B0604020202020204" pitchFamily="34" charset="0"/>
              <a:buChar char="•"/>
            </a:pPr>
            <a:r>
              <a:rPr lang="en-US" sz="2400" dirty="0" smtClean="0">
                <a:solidFill>
                  <a:srgbClr val="3F3F3F"/>
                </a:solidFill>
                <a:latin typeface="Montserrat"/>
                <a:ea typeface="Montserrat"/>
                <a:cs typeface="Montserrat"/>
                <a:sym typeface="Wingdings" panose="05000000000000000000" pitchFamily="2" charset="2"/>
              </a:rPr>
              <a:t>Prevents Network Eavesdropping </a:t>
            </a:r>
          </a:p>
          <a:p>
            <a:pPr lvl="0"/>
            <a:endParaRPr lang="en-US" sz="2400" dirty="0">
              <a:solidFill>
                <a:srgbClr val="3F3F3F"/>
              </a:solidFill>
              <a:latin typeface="Montserrat"/>
              <a:ea typeface="Montserrat"/>
              <a:cs typeface="Montserrat"/>
              <a:sym typeface="Montserrat"/>
            </a:endParaRPr>
          </a:p>
        </p:txBody>
      </p:sp>
      <p:pic>
        <p:nvPicPr>
          <p:cNvPr id="7" name="Google Shape;514;p56"/>
          <p:cNvPicPr preferRelativeResize="0"/>
          <p:nvPr/>
        </p:nvPicPr>
        <p:blipFill>
          <a:blip r:embed="rId3">
            <a:alphaModFix/>
          </a:blip>
          <a:stretch>
            <a:fillRect/>
          </a:stretch>
        </p:blipFill>
        <p:spPr>
          <a:xfrm>
            <a:off x="3510447" y="5240464"/>
            <a:ext cx="731700" cy="731700"/>
          </a:xfrm>
          <a:prstGeom prst="rect">
            <a:avLst/>
          </a:prstGeom>
          <a:noFill/>
          <a:ln>
            <a:noFill/>
          </a:ln>
        </p:spPr>
      </p:pic>
      <p:sp>
        <p:nvSpPr>
          <p:cNvPr id="2" name="Rectangle 1"/>
          <p:cNvSpPr/>
          <p:nvPr/>
        </p:nvSpPr>
        <p:spPr>
          <a:xfrm>
            <a:off x="3076695" y="5972164"/>
            <a:ext cx="1730833" cy="461665"/>
          </a:xfrm>
          <a:prstGeom prst="rect">
            <a:avLst/>
          </a:prstGeom>
        </p:spPr>
        <p:txBody>
          <a:bodyPr wrap="square">
            <a:spAutoFit/>
          </a:bodyPr>
          <a:lstStyle/>
          <a:p>
            <a:pPr lvl="0" algn="ctr"/>
            <a:r>
              <a:rPr lang="en-US" sz="2400" b="1" dirty="0" smtClean="0">
                <a:solidFill>
                  <a:schemeClr val="dk1"/>
                </a:solidFill>
                <a:latin typeface="Montserrat"/>
                <a:ea typeface="Montserrat"/>
                <a:cs typeface="Montserrat"/>
                <a:sym typeface="Montserrat"/>
              </a:rPr>
              <a:t>Privacy</a:t>
            </a:r>
            <a:endParaRPr lang="en-US" sz="2400" b="1" dirty="0">
              <a:solidFill>
                <a:schemeClr val="dk1"/>
              </a:solidFill>
              <a:latin typeface="Montserrat"/>
              <a:ea typeface="Montserrat"/>
              <a:cs typeface="Montserrat"/>
              <a:sym typeface="Montserrat"/>
            </a:endParaRPr>
          </a:p>
        </p:txBody>
      </p:sp>
      <p:pic>
        <p:nvPicPr>
          <p:cNvPr id="9" name="Google Shape;518;p56"/>
          <p:cNvPicPr preferRelativeResize="0"/>
          <p:nvPr/>
        </p:nvPicPr>
        <p:blipFill>
          <a:blip r:embed="rId4">
            <a:alphaModFix/>
          </a:blip>
          <a:stretch>
            <a:fillRect/>
          </a:stretch>
        </p:blipFill>
        <p:spPr>
          <a:xfrm>
            <a:off x="5479894" y="5243673"/>
            <a:ext cx="731700" cy="731700"/>
          </a:xfrm>
          <a:prstGeom prst="rect">
            <a:avLst/>
          </a:prstGeom>
          <a:noFill/>
          <a:ln>
            <a:noFill/>
          </a:ln>
        </p:spPr>
      </p:pic>
      <p:sp>
        <p:nvSpPr>
          <p:cNvPr id="10" name="Rectangle 9"/>
          <p:cNvSpPr/>
          <p:nvPr/>
        </p:nvSpPr>
        <p:spPr>
          <a:xfrm>
            <a:off x="4980327" y="5978119"/>
            <a:ext cx="1730833" cy="461665"/>
          </a:xfrm>
          <a:prstGeom prst="rect">
            <a:avLst/>
          </a:prstGeom>
        </p:spPr>
        <p:txBody>
          <a:bodyPr wrap="square">
            <a:spAutoFit/>
          </a:bodyPr>
          <a:lstStyle/>
          <a:p>
            <a:pPr lvl="0" algn="ctr"/>
            <a:r>
              <a:rPr lang="en-US" sz="2400" b="1" dirty="0" smtClean="0">
                <a:solidFill>
                  <a:schemeClr val="dk1"/>
                </a:solidFill>
                <a:latin typeface="Montserrat"/>
                <a:ea typeface="Montserrat"/>
                <a:cs typeface="Montserrat"/>
                <a:sym typeface="Montserrat"/>
              </a:rPr>
              <a:t>Integrity</a:t>
            </a:r>
            <a:endParaRPr lang="en-US" sz="2400" b="1" dirty="0">
              <a:solidFill>
                <a:schemeClr val="dk1"/>
              </a:solidFill>
              <a:latin typeface="Montserrat"/>
              <a:ea typeface="Montserrat"/>
              <a:cs typeface="Montserrat"/>
              <a:sym typeface="Montserrat"/>
            </a:endParaRPr>
          </a:p>
        </p:txBody>
      </p:sp>
      <p:pic>
        <p:nvPicPr>
          <p:cNvPr id="11" name="Google Shape;517;p56"/>
          <p:cNvPicPr preferRelativeResize="0"/>
          <p:nvPr/>
        </p:nvPicPr>
        <p:blipFill>
          <a:blip r:embed="rId5">
            <a:alphaModFix/>
          </a:blip>
          <a:stretch>
            <a:fillRect/>
          </a:stretch>
        </p:blipFill>
        <p:spPr>
          <a:xfrm>
            <a:off x="7181383" y="5239228"/>
            <a:ext cx="731700" cy="731700"/>
          </a:xfrm>
          <a:prstGeom prst="rect">
            <a:avLst/>
          </a:prstGeom>
          <a:noFill/>
          <a:ln>
            <a:noFill/>
          </a:ln>
        </p:spPr>
      </p:pic>
      <p:sp>
        <p:nvSpPr>
          <p:cNvPr id="12" name="Rectangle 11"/>
          <p:cNvSpPr/>
          <p:nvPr/>
        </p:nvSpPr>
        <p:spPr>
          <a:xfrm>
            <a:off x="6609766" y="5978119"/>
            <a:ext cx="1730833" cy="461665"/>
          </a:xfrm>
          <a:prstGeom prst="rect">
            <a:avLst/>
          </a:prstGeom>
        </p:spPr>
        <p:txBody>
          <a:bodyPr wrap="square">
            <a:spAutoFit/>
          </a:bodyPr>
          <a:lstStyle/>
          <a:p>
            <a:pPr lvl="0" algn="ctr"/>
            <a:r>
              <a:rPr lang="en-US" sz="2400" b="1" dirty="0" smtClean="0">
                <a:solidFill>
                  <a:schemeClr val="dk1"/>
                </a:solidFill>
                <a:latin typeface="Montserrat"/>
                <a:ea typeface="Montserrat"/>
                <a:cs typeface="Montserrat"/>
                <a:sym typeface="Montserrat"/>
              </a:rPr>
              <a:t>Trust</a:t>
            </a:r>
            <a:endParaRPr lang="en-US" sz="2400" b="1" dirty="0">
              <a:solidFill>
                <a:schemeClr val="dk1"/>
              </a:solidFill>
              <a:latin typeface="Montserrat"/>
              <a:ea typeface="Montserrat"/>
              <a:cs typeface="Montserrat"/>
              <a:sym typeface="Montserrat"/>
            </a:endParaRPr>
          </a:p>
        </p:txBody>
      </p:sp>
    </p:spTree>
    <p:extLst>
      <p:ext uri="{BB962C8B-B14F-4D97-AF65-F5344CB8AC3E}">
        <p14:creationId xmlns:p14="http://schemas.microsoft.com/office/powerpoint/2010/main" val="1679326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3"/>
          <p:cNvSpPr txBox="1">
            <a:spLocks noGrp="1"/>
          </p:cNvSpPr>
          <p:nvPr>
            <p:ph type="title"/>
          </p:nvPr>
        </p:nvSpPr>
        <p:spPr>
          <a:xfrm>
            <a:off x="237175" y="343475"/>
            <a:ext cx="11539200" cy="810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200" dirty="0" smtClean="0">
                <a:solidFill>
                  <a:schemeClr val="dk2"/>
                </a:solidFill>
                <a:latin typeface="Montserrat"/>
                <a:ea typeface="Montserrat"/>
                <a:cs typeface="Montserrat"/>
                <a:sym typeface="Montserrat"/>
              </a:rPr>
              <a:t>Cryptographic Algorithm</a:t>
            </a:r>
            <a:endParaRPr sz="3200" dirty="0">
              <a:solidFill>
                <a:srgbClr val="000000"/>
              </a:solidFill>
              <a:latin typeface="Montserrat"/>
              <a:ea typeface="Montserrat"/>
              <a:cs typeface="Montserrat"/>
              <a:sym typeface="Montserrat"/>
            </a:endParaRPr>
          </a:p>
        </p:txBody>
      </p:sp>
      <p:sp>
        <p:nvSpPr>
          <p:cNvPr id="396" name="Google Shape;396;p53"/>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t>4</a:t>
            </a:fld>
            <a:endParaRPr>
              <a:latin typeface="Montserrat"/>
              <a:ea typeface="Montserrat"/>
              <a:cs typeface="Montserrat"/>
              <a:sym typeface="Montserrat"/>
            </a:endParaRPr>
          </a:p>
        </p:txBody>
      </p:sp>
      <p:sp>
        <p:nvSpPr>
          <p:cNvPr id="397" name="Google Shape;397;p53"/>
          <p:cNvSpPr txBox="1">
            <a:spLocks noGrp="1"/>
          </p:cNvSpPr>
          <p:nvPr>
            <p:ph type="title"/>
          </p:nvPr>
        </p:nvSpPr>
        <p:spPr>
          <a:xfrm>
            <a:off x="237000" y="0"/>
            <a:ext cx="11539200" cy="456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000" dirty="0" smtClean="0">
                <a:latin typeface="Montserrat"/>
                <a:ea typeface="Montserrat"/>
                <a:cs typeface="Montserrat"/>
                <a:sym typeface="Montserrat"/>
              </a:rPr>
              <a:t>Cryptography </a:t>
            </a:r>
            <a:r>
              <a:rPr lang="en-US" sz="2000" dirty="0">
                <a:latin typeface="Montserrat"/>
                <a:ea typeface="Montserrat"/>
                <a:cs typeface="Montserrat"/>
                <a:sym typeface="Montserrat"/>
              </a:rPr>
              <a:t>101</a:t>
            </a:r>
            <a:endParaRPr sz="2000" dirty="0">
              <a:latin typeface="Montserrat"/>
              <a:ea typeface="Montserrat"/>
              <a:cs typeface="Montserrat"/>
              <a:sym typeface="Montserrat"/>
            </a:endParaRPr>
          </a:p>
        </p:txBody>
      </p:sp>
      <p:sp>
        <p:nvSpPr>
          <p:cNvPr id="398" name="Google Shape;398;p53"/>
          <p:cNvSpPr/>
          <p:nvPr/>
        </p:nvSpPr>
        <p:spPr>
          <a:xfrm>
            <a:off x="0" y="0"/>
            <a:ext cx="163800" cy="983100"/>
          </a:xfrm>
          <a:prstGeom prst="rect">
            <a:avLst/>
          </a:prstGeom>
          <a:solidFill>
            <a:srgbClr val="3949AB"/>
          </a:solidFill>
          <a:ln w="9525" cap="flat" cmpd="sng">
            <a:solidFill>
              <a:srgbClr val="3949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49AB"/>
              </a:solidFill>
            </a:endParaRPr>
          </a:p>
        </p:txBody>
      </p:sp>
      <p:sp>
        <p:nvSpPr>
          <p:cNvPr id="399" name="Google Shape;399;p53"/>
          <p:cNvSpPr txBox="1"/>
          <p:nvPr/>
        </p:nvSpPr>
        <p:spPr>
          <a:xfrm>
            <a:off x="237000" y="1098300"/>
            <a:ext cx="11775300" cy="55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rgbClr val="3F3F3F"/>
                </a:solidFill>
                <a:latin typeface="Montserrat"/>
                <a:ea typeface="Montserrat"/>
                <a:cs typeface="Montserrat"/>
                <a:sym typeface="Montserrat"/>
              </a:rPr>
              <a:t> </a:t>
            </a:r>
            <a:endParaRPr sz="2000" dirty="0">
              <a:solidFill>
                <a:srgbClr val="3F3F3F"/>
              </a:solidFill>
              <a:latin typeface="Montserrat"/>
              <a:ea typeface="Montserrat"/>
              <a:cs typeface="Montserrat"/>
              <a:sym typeface="Montserrat"/>
            </a:endParaRPr>
          </a:p>
        </p:txBody>
      </p:sp>
      <p:sp>
        <p:nvSpPr>
          <p:cNvPr id="400" name="Google Shape;400;p53"/>
          <p:cNvSpPr txBox="1"/>
          <p:nvPr/>
        </p:nvSpPr>
        <p:spPr>
          <a:xfrm>
            <a:off x="577608" y="1908600"/>
            <a:ext cx="9841009" cy="857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Clr>
                <a:srgbClr val="000000"/>
              </a:buClr>
              <a:buSzPts val="1100"/>
              <a:buFont typeface="Arial"/>
              <a:buNone/>
            </a:pPr>
            <a:r>
              <a:rPr lang="en-US" sz="1800" b="1" dirty="0" smtClean="0">
                <a:solidFill>
                  <a:srgbClr val="3949AB"/>
                </a:solidFill>
                <a:latin typeface="Montserrat"/>
                <a:ea typeface="Montserrat"/>
                <a:cs typeface="Montserrat"/>
                <a:sym typeface="Montserrat"/>
              </a:rPr>
              <a:t>Secret Key Cryptography (SKC) or Symmetric Encryption</a:t>
            </a:r>
          </a:p>
          <a:p>
            <a:pPr>
              <a:lnSpc>
                <a:spcPct val="90000"/>
              </a:lnSpc>
              <a:spcBef>
                <a:spcPts val="1000"/>
              </a:spcBef>
              <a:buSzPts val="1100"/>
            </a:pPr>
            <a:r>
              <a:rPr lang="en-US" sz="1800" dirty="0">
                <a:solidFill>
                  <a:srgbClr val="222222"/>
                </a:solidFill>
                <a:highlight>
                  <a:srgbClr val="FFFFFF"/>
                </a:highlight>
                <a:latin typeface="Montserrat"/>
                <a:ea typeface="Montserrat"/>
                <a:cs typeface="Montserrat"/>
                <a:sym typeface="Montserrat"/>
              </a:rPr>
              <a:t>Enables encryption with a public key that can only be decrypted with a secret, private key and vice versa</a:t>
            </a:r>
            <a:endParaRPr lang="en-US" sz="1800" dirty="0">
              <a:solidFill>
                <a:srgbClr val="2C56DD"/>
              </a:solidFill>
              <a:latin typeface="Montserrat"/>
              <a:ea typeface="Montserrat"/>
              <a:cs typeface="Montserrat"/>
              <a:sym typeface="Montserrat"/>
            </a:endParaRPr>
          </a:p>
          <a:p>
            <a:pPr marL="0" marR="0" lvl="0" indent="0" algn="l" rtl="0">
              <a:lnSpc>
                <a:spcPct val="90000"/>
              </a:lnSpc>
              <a:spcBef>
                <a:spcPts val="1000"/>
              </a:spcBef>
              <a:spcAft>
                <a:spcPts val="0"/>
              </a:spcAft>
              <a:buClr>
                <a:srgbClr val="000000"/>
              </a:buClr>
              <a:buSzPts val="1100"/>
              <a:buFont typeface="Arial"/>
              <a:buNone/>
            </a:pPr>
            <a:endParaRPr sz="1800" b="1" dirty="0">
              <a:solidFill>
                <a:srgbClr val="3949AB"/>
              </a:solidFill>
              <a:latin typeface="Montserrat"/>
              <a:ea typeface="Montserrat"/>
              <a:cs typeface="Montserrat"/>
              <a:sym typeface="Montserrat"/>
            </a:endParaRPr>
          </a:p>
          <a:p>
            <a:pPr marL="0" marR="0" lvl="0" indent="0" algn="l" rtl="0">
              <a:lnSpc>
                <a:spcPct val="90000"/>
              </a:lnSpc>
              <a:spcBef>
                <a:spcPts val="1000"/>
              </a:spcBef>
              <a:spcAft>
                <a:spcPts val="0"/>
              </a:spcAft>
              <a:buClr>
                <a:srgbClr val="000000"/>
              </a:buClr>
              <a:buSzPts val="1100"/>
              <a:buFont typeface="Arial"/>
              <a:buNone/>
            </a:pPr>
            <a:endParaRPr dirty="0">
              <a:latin typeface="Montserrat"/>
              <a:ea typeface="Montserrat"/>
              <a:cs typeface="Montserrat"/>
              <a:sym typeface="Montserrat"/>
            </a:endParaRPr>
          </a:p>
        </p:txBody>
      </p:sp>
      <p:sp>
        <p:nvSpPr>
          <p:cNvPr id="403" name="Google Shape;403;p53"/>
          <p:cNvSpPr txBox="1"/>
          <p:nvPr/>
        </p:nvSpPr>
        <p:spPr>
          <a:xfrm>
            <a:off x="577608" y="3620800"/>
            <a:ext cx="10048828" cy="102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1800" b="1" dirty="0">
                <a:solidFill>
                  <a:srgbClr val="3949AB"/>
                </a:solidFill>
                <a:latin typeface="Montserrat"/>
                <a:ea typeface="Montserrat"/>
                <a:cs typeface="Montserrat"/>
                <a:sym typeface="Montserrat"/>
              </a:rPr>
              <a:t>Public-key </a:t>
            </a:r>
            <a:r>
              <a:rPr lang="en-US" sz="1800" b="1" dirty="0" smtClean="0">
                <a:solidFill>
                  <a:srgbClr val="3949AB"/>
                </a:solidFill>
                <a:latin typeface="Montserrat"/>
                <a:ea typeface="Montserrat"/>
                <a:cs typeface="Montserrat"/>
                <a:sym typeface="Montserrat"/>
              </a:rPr>
              <a:t>cryptography (PKC) or Asymmetric Encryption</a:t>
            </a:r>
          </a:p>
          <a:p>
            <a:pPr lvl="0">
              <a:lnSpc>
                <a:spcPct val="90000"/>
              </a:lnSpc>
              <a:spcBef>
                <a:spcPts val="1000"/>
              </a:spcBef>
              <a:buSzPts val="1100"/>
            </a:pPr>
            <a:r>
              <a:rPr lang="en-US" sz="1800" dirty="0">
                <a:solidFill>
                  <a:srgbClr val="222222"/>
                </a:solidFill>
                <a:highlight>
                  <a:srgbClr val="FFFFFF"/>
                </a:highlight>
                <a:latin typeface="Montserrat"/>
                <a:ea typeface="Montserrat"/>
                <a:cs typeface="Montserrat"/>
                <a:sym typeface="Montserrat"/>
              </a:rPr>
              <a:t>Uses one key for </a:t>
            </a:r>
            <a:r>
              <a:rPr lang="en-US" sz="1800" dirty="0" smtClean="0">
                <a:solidFill>
                  <a:srgbClr val="222222"/>
                </a:solidFill>
                <a:highlight>
                  <a:srgbClr val="FFFFFF"/>
                </a:highlight>
                <a:latin typeface="Montserrat"/>
                <a:ea typeface="Montserrat"/>
                <a:cs typeface="Montserrat"/>
                <a:sym typeface="Montserrat"/>
              </a:rPr>
              <a:t>encryption (Public Key) </a:t>
            </a:r>
            <a:r>
              <a:rPr lang="en-US" sz="1800" dirty="0">
                <a:solidFill>
                  <a:srgbClr val="222222"/>
                </a:solidFill>
                <a:highlight>
                  <a:srgbClr val="FFFFFF"/>
                </a:highlight>
                <a:latin typeface="Montserrat"/>
                <a:ea typeface="Montserrat"/>
                <a:cs typeface="Montserrat"/>
                <a:sym typeface="Montserrat"/>
              </a:rPr>
              <a:t>and another for </a:t>
            </a:r>
            <a:r>
              <a:rPr lang="en-US" sz="1800" dirty="0" smtClean="0">
                <a:solidFill>
                  <a:srgbClr val="222222"/>
                </a:solidFill>
                <a:highlight>
                  <a:srgbClr val="FFFFFF"/>
                </a:highlight>
                <a:latin typeface="Montserrat"/>
                <a:ea typeface="Montserrat"/>
                <a:cs typeface="Montserrat"/>
                <a:sym typeface="Montserrat"/>
              </a:rPr>
              <a:t>decryption (Private Key)</a:t>
            </a:r>
            <a:endParaRPr sz="1800" dirty="0">
              <a:solidFill>
                <a:srgbClr val="2C56DD"/>
              </a:solidFill>
              <a:latin typeface="Montserrat"/>
              <a:ea typeface="Montserrat"/>
              <a:cs typeface="Montserrat"/>
              <a:sym typeface="Montserrat"/>
            </a:endParaRPr>
          </a:p>
        </p:txBody>
      </p:sp>
      <p:sp>
        <p:nvSpPr>
          <p:cNvPr id="38" name="Google Shape;401;p53"/>
          <p:cNvSpPr/>
          <p:nvPr/>
        </p:nvSpPr>
        <p:spPr>
          <a:xfrm>
            <a:off x="4277732" y="2777275"/>
            <a:ext cx="955800" cy="559800"/>
          </a:xfrm>
          <a:prstGeom prst="rightArrow">
            <a:avLst>
              <a:gd name="adj1" fmla="val 50000"/>
              <a:gd name="adj2" fmla="val 50000"/>
            </a:avLst>
          </a:prstGeom>
          <a:noFill/>
          <a:ln w="28575" cap="flat" cmpd="sng">
            <a:solidFill>
              <a:srgbClr val="9C79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smtClean="0">
                <a:solidFill>
                  <a:srgbClr val="9C79E8"/>
                </a:solidFill>
                <a:latin typeface="Montserrat"/>
                <a:ea typeface="Montserrat"/>
                <a:cs typeface="Montserrat"/>
                <a:sym typeface="Montserrat"/>
              </a:rPr>
              <a:t>KEY</a:t>
            </a:r>
            <a:endParaRPr sz="1000" b="1" dirty="0">
              <a:solidFill>
                <a:srgbClr val="9C79E8"/>
              </a:solidFill>
              <a:latin typeface="Montserrat"/>
              <a:ea typeface="Montserrat"/>
              <a:cs typeface="Montserrat"/>
              <a:sym typeface="Montserrat"/>
            </a:endParaRPr>
          </a:p>
        </p:txBody>
      </p:sp>
      <p:sp>
        <p:nvSpPr>
          <p:cNvPr id="39" name="Google Shape;402;p53"/>
          <p:cNvSpPr txBox="1"/>
          <p:nvPr/>
        </p:nvSpPr>
        <p:spPr>
          <a:xfrm>
            <a:off x="5233532" y="2685625"/>
            <a:ext cx="3439200" cy="74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i="1">
                <a:solidFill>
                  <a:srgbClr val="00979D"/>
                </a:solidFill>
                <a:latin typeface="Montserrat"/>
                <a:ea typeface="Montserrat"/>
                <a:cs typeface="Montserrat"/>
                <a:sym typeface="Montserrat"/>
              </a:rPr>
              <a:t>7b0f3bf1856ab4576595abc5f02c46cddcd259528191d9f6c78a89b0002816f2</a:t>
            </a:r>
            <a:endParaRPr sz="900" b="1" i="1">
              <a:solidFill>
                <a:srgbClr val="00979D"/>
              </a:solidFill>
              <a:latin typeface="Montserrat"/>
              <a:ea typeface="Montserrat"/>
              <a:cs typeface="Montserrat"/>
              <a:sym typeface="Montserrat"/>
            </a:endParaRPr>
          </a:p>
        </p:txBody>
      </p:sp>
      <p:pic>
        <p:nvPicPr>
          <p:cNvPr id="40" name="Google Shape;405;p53"/>
          <p:cNvPicPr preferRelativeResize="0"/>
          <p:nvPr/>
        </p:nvPicPr>
        <p:blipFill>
          <a:blip r:embed="rId3">
            <a:alphaModFix/>
          </a:blip>
          <a:stretch>
            <a:fillRect/>
          </a:stretch>
        </p:blipFill>
        <p:spPr>
          <a:xfrm>
            <a:off x="3501203" y="2727475"/>
            <a:ext cx="659400" cy="659400"/>
          </a:xfrm>
          <a:prstGeom prst="rect">
            <a:avLst/>
          </a:prstGeom>
          <a:noFill/>
          <a:ln>
            <a:noFill/>
          </a:ln>
        </p:spPr>
      </p:pic>
      <p:pic>
        <p:nvPicPr>
          <p:cNvPr id="41" name="Google Shape;406;p53"/>
          <p:cNvPicPr preferRelativeResize="0"/>
          <p:nvPr/>
        </p:nvPicPr>
        <p:blipFill>
          <a:blip r:embed="rId3">
            <a:alphaModFix/>
          </a:blip>
          <a:stretch>
            <a:fillRect/>
          </a:stretch>
        </p:blipFill>
        <p:spPr>
          <a:xfrm>
            <a:off x="3265676" y="4841275"/>
            <a:ext cx="659400" cy="659400"/>
          </a:xfrm>
          <a:prstGeom prst="rect">
            <a:avLst/>
          </a:prstGeom>
          <a:noFill/>
          <a:ln>
            <a:noFill/>
          </a:ln>
        </p:spPr>
      </p:pic>
      <p:pic>
        <p:nvPicPr>
          <p:cNvPr id="42" name="Google Shape;407;p53"/>
          <p:cNvPicPr preferRelativeResize="0"/>
          <p:nvPr/>
        </p:nvPicPr>
        <p:blipFill>
          <a:blip r:embed="rId4">
            <a:alphaModFix/>
          </a:blip>
          <a:stretch>
            <a:fillRect/>
          </a:stretch>
        </p:blipFill>
        <p:spPr>
          <a:xfrm>
            <a:off x="6548529" y="5295371"/>
            <a:ext cx="379200" cy="379200"/>
          </a:xfrm>
          <a:prstGeom prst="rect">
            <a:avLst/>
          </a:prstGeom>
          <a:noFill/>
          <a:ln>
            <a:noFill/>
          </a:ln>
        </p:spPr>
      </p:pic>
      <p:pic>
        <p:nvPicPr>
          <p:cNvPr id="43" name="Google Shape;408;p53"/>
          <p:cNvPicPr preferRelativeResize="0"/>
          <p:nvPr/>
        </p:nvPicPr>
        <p:blipFill>
          <a:blip r:embed="rId5">
            <a:alphaModFix/>
          </a:blip>
          <a:stretch>
            <a:fillRect/>
          </a:stretch>
        </p:blipFill>
        <p:spPr>
          <a:xfrm>
            <a:off x="4735926" y="5295371"/>
            <a:ext cx="379200" cy="379200"/>
          </a:xfrm>
          <a:prstGeom prst="rect">
            <a:avLst/>
          </a:prstGeom>
          <a:noFill/>
          <a:ln>
            <a:noFill/>
          </a:ln>
        </p:spPr>
      </p:pic>
      <p:pic>
        <p:nvPicPr>
          <p:cNvPr id="44" name="Google Shape;409;p53"/>
          <p:cNvPicPr preferRelativeResize="0"/>
          <p:nvPr/>
        </p:nvPicPr>
        <p:blipFill>
          <a:blip r:embed="rId6">
            <a:alphaModFix/>
          </a:blip>
          <a:stretch>
            <a:fillRect/>
          </a:stretch>
        </p:blipFill>
        <p:spPr>
          <a:xfrm>
            <a:off x="4262875" y="4841275"/>
            <a:ext cx="659400" cy="659400"/>
          </a:xfrm>
          <a:prstGeom prst="rect">
            <a:avLst/>
          </a:prstGeom>
          <a:noFill/>
          <a:ln>
            <a:noFill/>
          </a:ln>
        </p:spPr>
      </p:pic>
      <p:pic>
        <p:nvPicPr>
          <p:cNvPr id="45" name="Google Shape;410;p53"/>
          <p:cNvPicPr preferRelativeResize="0"/>
          <p:nvPr/>
        </p:nvPicPr>
        <p:blipFill>
          <a:blip r:embed="rId3">
            <a:alphaModFix/>
          </a:blip>
          <a:stretch>
            <a:fillRect/>
          </a:stretch>
        </p:blipFill>
        <p:spPr>
          <a:xfrm>
            <a:off x="7625626" y="4841275"/>
            <a:ext cx="659400" cy="659400"/>
          </a:xfrm>
          <a:prstGeom prst="rect">
            <a:avLst/>
          </a:prstGeom>
          <a:noFill/>
          <a:ln>
            <a:noFill/>
          </a:ln>
        </p:spPr>
      </p:pic>
      <p:pic>
        <p:nvPicPr>
          <p:cNvPr id="46" name="Google Shape;411;p53"/>
          <p:cNvPicPr preferRelativeResize="0"/>
          <p:nvPr/>
        </p:nvPicPr>
        <p:blipFill>
          <a:blip r:embed="rId6">
            <a:alphaModFix/>
          </a:blip>
          <a:stretch>
            <a:fillRect/>
          </a:stretch>
        </p:blipFill>
        <p:spPr>
          <a:xfrm flipH="1">
            <a:off x="6647812" y="4841275"/>
            <a:ext cx="659400" cy="659400"/>
          </a:xfrm>
          <a:prstGeom prst="rect">
            <a:avLst/>
          </a:prstGeom>
          <a:noFill/>
          <a:ln>
            <a:noFill/>
          </a:ln>
        </p:spPr>
      </p:pic>
      <p:cxnSp>
        <p:nvCxnSpPr>
          <p:cNvPr id="47" name="Google Shape;412;p53"/>
          <p:cNvCxnSpPr>
            <a:stCxn id="41" idx="3"/>
            <a:endCxn id="44" idx="1"/>
          </p:cNvCxnSpPr>
          <p:nvPr/>
        </p:nvCxnSpPr>
        <p:spPr>
          <a:xfrm>
            <a:off x="3925076" y="5170975"/>
            <a:ext cx="337800" cy="0"/>
          </a:xfrm>
          <a:prstGeom prst="straightConnector1">
            <a:avLst/>
          </a:prstGeom>
          <a:noFill/>
          <a:ln w="28575" cap="flat" cmpd="sng">
            <a:solidFill>
              <a:srgbClr val="9C79E8"/>
            </a:solidFill>
            <a:prstDash val="solid"/>
            <a:round/>
            <a:headEnd type="none" w="med" len="med"/>
            <a:tailEnd type="triangle" w="med" len="med"/>
          </a:ln>
        </p:spPr>
      </p:cxnSp>
      <p:pic>
        <p:nvPicPr>
          <p:cNvPr id="48" name="Google Shape;413;p53"/>
          <p:cNvPicPr preferRelativeResize="0"/>
          <p:nvPr/>
        </p:nvPicPr>
        <p:blipFill>
          <a:blip r:embed="rId7">
            <a:alphaModFix/>
          </a:blip>
          <a:stretch>
            <a:fillRect/>
          </a:stretch>
        </p:blipFill>
        <p:spPr>
          <a:xfrm>
            <a:off x="5464037" y="4841275"/>
            <a:ext cx="659400" cy="659400"/>
          </a:xfrm>
          <a:prstGeom prst="rect">
            <a:avLst/>
          </a:prstGeom>
          <a:noFill/>
          <a:ln>
            <a:noFill/>
          </a:ln>
        </p:spPr>
      </p:pic>
      <p:cxnSp>
        <p:nvCxnSpPr>
          <p:cNvPr id="49" name="Google Shape;414;p53"/>
          <p:cNvCxnSpPr>
            <a:stCxn id="44" idx="3"/>
            <a:endCxn id="48" idx="1"/>
          </p:cNvCxnSpPr>
          <p:nvPr/>
        </p:nvCxnSpPr>
        <p:spPr>
          <a:xfrm>
            <a:off x="4922275" y="5170975"/>
            <a:ext cx="541800" cy="0"/>
          </a:xfrm>
          <a:prstGeom prst="straightConnector1">
            <a:avLst/>
          </a:prstGeom>
          <a:noFill/>
          <a:ln w="28575" cap="flat" cmpd="sng">
            <a:solidFill>
              <a:srgbClr val="9C79E8"/>
            </a:solidFill>
            <a:prstDash val="solid"/>
            <a:round/>
            <a:headEnd type="none" w="med" len="med"/>
            <a:tailEnd type="triangle" w="med" len="med"/>
          </a:ln>
        </p:spPr>
      </p:cxnSp>
      <p:cxnSp>
        <p:nvCxnSpPr>
          <p:cNvPr id="50" name="Google Shape;415;p53"/>
          <p:cNvCxnSpPr>
            <a:stCxn id="46" idx="3"/>
            <a:endCxn id="48" idx="3"/>
          </p:cNvCxnSpPr>
          <p:nvPr/>
        </p:nvCxnSpPr>
        <p:spPr>
          <a:xfrm rot="10800000">
            <a:off x="6123412" y="5170975"/>
            <a:ext cx="524400" cy="0"/>
          </a:xfrm>
          <a:prstGeom prst="straightConnector1">
            <a:avLst/>
          </a:prstGeom>
          <a:noFill/>
          <a:ln w="28575" cap="flat" cmpd="sng">
            <a:solidFill>
              <a:srgbClr val="9C79E8"/>
            </a:solidFill>
            <a:prstDash val="solid"/>
            <a:round/>
            <a:headEnd type="none" w="med" len="med"/>
            <a:tailEnd type="triangle" w="med" len="med"/>
          </a:ln>
        </p:spPr>
      </p:cxnSp>
      <p:cxnSp>
        <p:nvCxnSpPr>
          <p:cNvPr id="51" name="Google Shape;416;p53"/>
          <p:cNvCxnSpPr>
            <a:stCxn id="46" idx="1"/>
            <a:endCxn id="45" idx="1"/>
          </p:cNvCxnSpPr>
          <p:nvPr/>
        </p:nvCxnSpPr>
        <p:spPr>
          <a:xfrm>
            <a:off x="7307212" y="5170975"/>
            <a:ext cx="318300" cy="0"/>
          </a:xfrm>
          <a:prstGeom prst="straightConnector1">
            <a:avLst/>
          </a:prstGeom>
          <a:noFill/>
          <a:ln w="28575" cap="flat" cmpd="sng">
            <a:solidFill>
              <a:srgbClr val="9C79E8"/>
            </a:solidFill>
            <a:prstDash val="solid"/>
            <a:round/>
            <a:headEnd type="none" w="med" len="med"/>
            <a:tailEnd type="triangle" w="med" len="med"/>
          </a:ln>
        </p:spPr>
      </p:cxnSp>
      <p:sp>
        <p:nvSpPr>
          <p:cNvPr id="52" name="Google Shape;417;p53"/>
          <p:cNvSpPr txBox="1"/>
          <p:nvPr/>
        </p:nvSpPr>
        <p:spPr>
          <a:xfrm>
            <a:off x="3357955" y="5674571"/>
            <a:ext cx="2106000" cy="28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9C79E8"/>
                </a:solidFill>
                <a:latin typeface="Montserrat"/>
                <a:ea typeface="Montserrat"/>
                <a:cs typeface="Montserrat"/>
                <a:sym typeface="Montserrat"/>
              </a:rPr>
              <a:t>ENCRYPT WITH PUBLIC KEY</a:t>
            </a:r>
            <a:endParaRPr sz="1000" b="1">
              <a:solidFill>
                <a:srgbClr val="9C79E8"/>
              </a:solidFill>
              <a:latin typeface="Montserrat"/>
              <a:ea typeface="Montserrat"/>
              <a:cs typeface="Montserrat"/>
              <a:sym typeface="Montserrat"/>
            </a:endParaRPr>
          </a:p>
        </p:txBody>
      </p:sp>
      <p:sp>
        <p:nvSpPr>
          <p:cNvPr id="53" name="Google Shape;418;p53"/>
          <p:cNvSpPr txBox="1"/>
          <p:nvPr/>
        </p:nvSpPr>
        <p:spPr>
          <a:xfrm>
            <a:off x="6026630" y="5674571"/>
            <a:ext cx="2258400" cy="28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b="1">
                <a:solidFill>
                  <a:srgbClr val="9C79E8"/>
                </a:solidFill>
                <a:latin typeface="Montserrat"/>
                <a:ea typeface="Montserrat"/>
                <a:cs typeface="Montserrat"/>
                <a:sym typeface="Montserrat"/>
              </a:rPr>
              <a:t>DECRYPT WITH PRIVATE KEY</a:t>
            </a:r>
            <a:endParaRPr sz="1000" b="1">
              <a:solidFill>
                <a:srgbClr val="9C79E8"/>
              </a:solidFill>
              <a:latin typeface="Montserrat"/>
              <a:ea typeface="Montserrat"/>
              <a:cs typeface="Montserrat"/>
              <a:sym typeface="Montserrat"/>
            </a:endParaRPr>
          </a:p>
        </p:txBody>
      </p:sp>
    </p:spTree>
    <p:extLst>
      <p:ext uri="{BB962C8B-B14F-4D97-AF65-F5344CB8AC3E}">
        <p14:creationId xmlns:p14="http://schemas.microsoft.com/office/powerpoint/2010/main" val="4263088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3"/>
          <p:cNvSpPr txBox="1">
            <a:spLocks noGrp="1"/>
          </p:cNvSpPr>
          <p:nvPr>
            <p:ph type="title"/>
          </p:nvPr>
        </p:nvSpPr>
        <p:spPr>
          <a:xfrm>
            <a:off x="237175" y="343475"/>
            <a:ext cx="11539200" cy="810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3200" dirty="0" smtClean="0">
                <a:solidFill>
                  <a:schemeClr val="dk2"/>
                </a:solidFill>
                <a:latin typeface="Montserrat"/>
                <a:ea typeface="Montserrat"/>
                <a:cs typeface="Montserrat"/>
                <a:sym typeface="Montserrat"/>
              </a:rPr>
              <a:t>Cryptographic Algorithm</a:t>
            </a:r>
            <a:endParaRPr sz="3200" dirty="0">
              <a:solidFill>
                <a:srgbClr val="000000"/>
              </a:solidFill>
              <a:latin typeface="Montserrat"/>
              <a:ea typeface="Montserrat"/>
              <a:cs typeface="Montserrat"/>
              <a:sym typeface="Montserrat"/>
            </a:endParaRPr>
          </a:p>
        </p:txBody>
      </p:sp>
      <p:sp>
        <p:nvSpPr>
          <p:cNvPr id="396" name="Google Shape;396;p53"/>
          <p:cNvSpPr txBox="1">
            <a:spLocks noGrp="1"/>
          </p:cNvSpPr>
          <p:nvPr>
            <p:ph type="sldNum" idx="12"/>
          </p:nvPr>
        </p:nvSpPr>
        <p:spPr>
          <a:xfrm>
            <a:off x="11280567" y="6347296"/>
            <a:ext cx="731700" cy="3792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t>5</a:t>
            </a:fld>
            <a:endParaRPr>
              <a:latin typeface="Montserrat"/>
              <a:ea typeface="Montserrat"/>
              <a:cs typeface="Montserrat"/>
              <a:sym typeface="Montserrat"/>
            </a:endParaRPr>
          </a:p>
        </p:txBody>
      </p:sp>
      <p:sp>
        <p:nvSpPr>
          <p:cNvPr id="397" name="Google Shape;397;p53"/>
          <p:cNvSpPr txBox="1">
            <a:spLocks noGrp="1"/>
          </p:cNvSpPr>
          <p:nvPr>
            <p:ph type="title"/>
          </p:nvPr>
        </p:nvSpPr>
        <p:spPr>
          <a:xfrm>
            <a:off x="237000" y="0"/>
            <a:ext cx="11539200" cy="4563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2000" dirty="0" smtClean="0">
                <a:latin typeface="Montserrat"/>
                <a:ea typeface="Montserrat"/>
                <a:cs typeface="Montserrat"/>
                <a:sym typeface="Montserrat"/>
              </a:rPr>
              <a:t>Cryptography </a:t>
            </a:r>
            <a:r>
              <a:rPr lang="en-US" sz="2000" dirty="0">
                <a:latin typeface="Montserrat"/>
                <a:ea typeface="Montserrat"/>
                <a:cs typeface="Montserrat"/>
                <a:sym typeface="Montserrat"/>
              </a:rPr>
              <a:t>101</a:t>
            </a:r>
            <a:endParaRPr sz="2000" dirty="0">
              <a:latin typeface="Montserrat"/>
              <a:ea typeface="Montserrat"/>
              <a:cs typeface="Montserrat"/>
              <a:sym typeface="Montserrat"/>
            </a:endParaRPr>
          </a:p>
        </p:txBody>
      </p:sp>
      <p:sp>
        <p:nvSpPr>
          <p:cNvPr id="398" name="Google Shape;398;p53"/>
          <p:cNvSpPr/>
          <p:nvPr/>
        </p:nvSpPr>
        <p:spPr>
          <a:xfrm>
            <a:off x="0" y="0"/>
            <a:ext cx="163800" cy="983100"/>
          </a:xfrm>
          <a:prstGeom prst="rect">
            <a:avLst/>
          </a:prstGeom>
          <a:solidFill>
            <a:srgbClr val="3949AB"/>
          </a:solidFill>
          <a:ln w="9525" cap="flat" cmpd="sng">
            <a:solidFill>
              <a:srgbClr val="3949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949AB"/>
              </a:solidFill>
            </a:endParaRPr>
          </a:p>
        </p:txBody>
      </p:sp>
      <p:sp>
        <p:nvSpPr>
          <p:cNvPr id="399" name="Google Shape;399;p53"/>
          <p:cNvSpPr txBox="1"/>
          <p:nvPr/>
        </p:nvSpPr>
        <p:spPr>
          <a:xfrm>
            <a:off x="237000" y="1098300"/>
            <a:ext cx="11775300" cy="55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rgbClr val="3F3F3F"/>
                </a:solidFill>
                <a:latin typeface="Montserrat"/>
                <a:ea typeface="Montserrat"/>
                <a:cs typeface="Montserrat"/>
                <a:sym typeface="Montserrat"/>
              </a:rPr>
              <a:t> </a:t>
            </a:r>
            <a:endParaRPr sz="2000" dirty="0">
              <a:solidFill>
                <a:srgbClr val="3F3F3F"/>
              </a:solidFill>
              <a:latin typeface="Montserrat"/>
              <a:ea typeface="Montserrat"/>
              <a:cs typeface="Montserrat"/>
              <a:sym typeface="Montserrat"/>
            </a:endParaRPr>
          </a:p>
        </p:txBody>
      </p:sp>
      <p:sp>
        <p:nvSpPr>
          <p:cNvPr id="400" name="Google Shape;400;p53"/>
          <p:cNvSpPr txBox="1"/>
          <p:nvPr/>
        </p:nvSpPr>
        <p:spPr>
          <a:xfrm>
            <a:off x="577608" y="1675550"/>
            <a:ext cx="9841009" cy="857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Clr>
                <a:srgbClr val="000000"/>
              </a:buClr>
              <a:buSzPts val="1100"/>
              <a:buFont typeface="Arial"/>
              <a:buNone/>
            </a:pPr>
            <a:r>
              <a:rPr lang="en-US" sz="1800" b="1" dirty="0" smtClean="0">
                <a:solidFill>
                  <a:srgbClr val="3949AB"/>
                </a:solidFill>
                <a:latin typeface="Montserrat"/>
                <a:ea typeface="Montserrat"/>
                <a:cs typeface="Montserrat"/>
                <a:sym typeface="Montserrat"/>
              </a:rPr>
              <a:t>Hashing</a:t>
            </a:r>
          </a:p>
          <a:p>
            <a:pPr>
              <a:lnSpc>
                <a:spcPct val="90000"/>
              </a:lnSpc>
              <a:spcBef>
                <a:spcPts val="1000"/>
              </a:spcBef>
              <a:buSzPts val="1100"/>
            </a:pPr>
            <a:r>
              <a:rPr lang="en-US" sz="1800" dirty="0">
                <a:solidFill>
                  <a:srgbClr val="222222"/>
                </a:solidFill>
                <a:highlight>
                  <a:srgbClr val="FFFFFF"/>
                </a:highlight>
                <a:latin typeface="Montserrat"/>
                <a:ea typeface="Montserrat"/>
                <a:cs typeface="Montserrat"/>
                <a:sym typeface="Montserrat"/>
              </a:rPr>
              <a:t>Uses a mathematical transformation to irreversibly "encrypt" information, providing a digital fingerprint. Primarily used for message integrity.</a:t>
            </a:r>
            <a:endParaRPr sz="1800" b="1" dirty="0" smtClean="0">
              <a:solidFill>
                <a:srgbClr val="3949AB"/>
              </a:solidFill>
              <a:latin typeface="Montserrat"/>
              <a:ea typeface="Montserrat"/>
              <a:cs typeface="Montserrat"/>
              <a:sym typeface="Montserrat"/>
            </a:endParaRPr>
          </a:p>
          <a:p>
            <a:pPr marL="0" marR="0" lvl="0" indent="0" algn="l" rtl="0">
              <a:lnSpc>
                <a:spcPct val="90000"/>
              </a:lnSpc>
              <a:spcBef>
                <a:spcPts val="1000"/>
              </a:spcBef>
              <a:spcAft>
                <a:spcPts val="0"/>
              </a:spcAft>
              <a:buClr>
                <a:srgbClr val="000000"/>
              </a:buClr>
              <a:buSzPts val="1100"/>
              <a:buFont typeface="Arial"/>
              <a:buNone/>
            </a:pPr>
            <a:endParaRPr dirty="0">
              <a:latin typeface="Montserrat"/>
              <a:ea typeface="Montserrat"/>
              <a:cs typeface="Montserrat"/>
              <a:sym typeface="Montserrat"/>
            </a:endParaRPr>
          </a:p>
        </p:txBody>
      </p:sp>
      <p:sp>
        <p:nvSpPr>
          <p:cNvPr id="403" name="Google Shape;403;p53"/>
          <p:cNvSpPr txBox="1"/>
          <p:nvPr/>
        </p:nvSpPr>
        <p:spPr>
          <a:xfrm>
            <a:off x="577608" y="3620800"/>
            <a:ext cx="10048828" cy="1028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1000"/>
              </a:spcBef>
              <a:spcAft>
                <a:spcPts val="0"/>
              </a:spcAft>
              <a:buNone/>
            </a:pPr>
            <a:r>
              <a:rPr lang="en-US" sz="1800" b="1" dirty="0" smtClean="0">
                <a:solidFill>
                  <a:srgbClr val="3949AB"/>
                </a:solidFill>
                <a:latin typeface="Montserrat"/>
                <a:ea typeface="Montserrat"/>
                <a:cs typeface="Montserrat"/>
                <a:sym typeface="Montserrat"/>
              </a:rPr>
              <a:t>Digital Signature</a:t>
            </a:r>
          </a:p>
          <a:p>
            <a:pPr lvl="0">
              <a:lnSpc>
                <a:spcPct val="90000"/>
              </a:lnSpc>
              <a:spcBef>
                <a:spcPts val="1000"/>
              </a:spcBef>
              <a:buSzPts val="1100"/>
            </a:pPr>
            <a:r>
              <a:rPr lang="en-US" sz="1800" dirty="0" smtClean="0">
                <a:solidFill>
                  <a:srgbClr val="222222"/>
                </a:solidFill>
                <a:highlight>
                  <a:srgbClr val="FFFFFF"/>
                </a:highlight>
                <a:latin typeface="Montserrat"/>
                <a:ea typeface="Montserrat"/>
                <a:cs typeface="Montserrat"/>
                <a:sym typeface="Montserrat"/>
              </a:rPr>
              <a:t>Encrypts the hash of the message with the Private Key and this Encrypted Hash is the Signature and this can be verified by anyone using the Public Key and Same Data.</a:t>
            </a:r>
            <a:endParaRPr sz="1800" dirty="0">
              <a:solidFill>
                <a:srgbClr val="2C56DD"/>
              </a:solidFill>
              <a:latin typeface="Montserrat"/>
              <a:ea typeface="Montserrat"/>
              <a:cs typeface="Montserrat"/>
              <a:sym typeface="Montserrat"/>
            </a:endParaRPr>
          </a:p>
        </p:txBody>
      </p:sp>
      <p:sp>
        <p:nvSpPr>
          <p:cNvPr id="38" name="Google Shape;401;p53"/>
          <p:cNvSpPr/>
          <p:nvPr/>
        </p:nvSpPr>
        <p:spPr>
          <a:xfrm>
            <a:off x="4277732" y="2777275"/>
            <a:ext cx="955800" cy="559800"/>
          </a:xfrm>
          <a:prstGeom prst="rightArrow">
            <a:avLst>
              <a:gd name="adj1" fmla="val 50000"/>
              <a:gd name="adj2" fmla="val 50000"/>
            </a:avLst>
          </a:prstGeom>
          <a:noFill/>
          <a:ln w="28575" cap="flat" cmpd="sng">
            <a:solidFill>
              <a:srgbClr val="9C79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b="1" dirty="0" smtClean="0">
                <a:solidFill>
                  <a:srgbClr val="9C79E8"/>
                </a:solidFill>
                <a:latin typeface="Montserrat"/>
                <a:ea typeface="Montserrat"/>
                <a:cs typeface="Montserrat"/>
                <a:sym typeface="Montserrat"/>
              </a:rPr>
              <a:t>Hashing</a:t>
            </a:r>
            <a:endParaRPr sz="1000" b="1" dirty="0">
              <a:solidFill>
                <a:srgbClr val="9C79E8"/>
              </a:solidFill>
              <a:latin typeface="Montserrat"/>
              <a:ea typeface="Montserrat"/>
              <a:cs typeface="Montserrat"/>
              <a:sym typeface="Montserrat"/>
            </a:endParaRPr>
          </a:p>
        </p:txBody>
      </p:sp>
      <p:sp>
        <p:nvSpPr>
          <p:cNvPr id="39" name="Google Shape;402;p53"/>
          <p:cNvSpPr txBox="1"/>
          <p:nvPr/>
        </p:nvSpPr>
        <p:spPr>
          <a:xfrm>
            <a:off x="5233532" y="2685625"/>
            <a:ext cx="3439200" cy="74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b="1" i="1">
                <a:solidFill>
                  <a:srgbClr val="00979D"/>
                </a:solidFill>
                <a:latin typeface="Montserrat"/>
                <a:ea typeface="Montserrat"/>
                <a:cs typeface="Montserrat"/>
                <a:sym typeface="Montserrat"/>
              </a:rPr>
              <a:t>7b0f3bf1856ab4576595abc5f02c46cddcd259528191d9f6c78a89b0002816f2</a:t>
            </a:r>
            <a:endParaRPr sz="900" b="1" i="1">
              <a:solidFill>
                <a:srgbClr val="00979D"/>
              </a:solidFill>
              <a:latin typeface="Montserrat"/>
              <a:ea typeface="Montserrat"/>
              <a:cs typeface="Montserrat"/>
              <a:sym typeface="Montserrat"/>
            </a:endParaRPr>
          </a:p>
        </p:txBody>
      </p:sp>
      <p:pic>
        <p:nvPicPr>
          <p:cNvPr id="40" name="Google Shape;405;p53"/>
          <p:cNvPicPr preferRelativeResize="0"/>
          <p:nvPr/>
        </p:nvPicPr>
        <p:blipFill>
          <a:blip r:embed="rId3">
            <a:alphaModFix/>
          </a:blip>
          <a:stretch>
            <a:fillRect/>
          </a:stretch>
        </p:blipFill>
        <p:spPr>
          <a:xfrm>
            <a:off x="3501203" y="2727475"/>
            <a:ext cx="659400" cy="659400"/>
          </a:xfrm>
          <a:prstGeom prst="rect">
            <a:avLst/>
          </a:prstGeom>
          <a:noFill/>
          <a:ln>
            <a:noFill/>
          </a:ln>
        </p:spPr>
      </p:pic>
      <p:pic>
        <p:nvPicPr>
          <p:cNvPr id="41" name="Google Shape;406;p53"/>
          <p:cNvPicPr preferRelativeResize="0"/>
          <p:nvPr/>
        </p:nvPicPr>
        <p:blipFill>
          <a:blip r:embed="rId3">
            <a:alphaModFix/>
          </a:blip>
          <a:stretch>
            <a:fillRect/>
          </a:stretch>
        </p:blipFill>
        <p:spPr>
          <a:xfrm>
            <a:off x="622240" y="4932925"/>
            <a:ext cx="659400" cy="659400"/>
          </a:xfrm>
          <a:prstGeom prst="rect">
            <a:avLst/>
          </a:prstGeom>
          <a:noFill/>
          <a:ln>
            <a:noFill/>
          </a:ln>
        </p:spPr>
      </p:pic>
      <p:pic>
        <p:nvPicPr>
          <p:cNvPr id="44" name="Google Shape;409;p53"/>
          <p:cNvPicPr preferRelativeResize="0"/>
          <p:nvPr/>
        </p:nvPicPr>
        <p:blipFill>
          <a:blip r:embed="rId4">
            <a:alphaModFix/>
          </a:blip>
          <a:stretch>
            <a:fillRect/>
          </a:stretch>
        </p:blipFill>
        <p:spPr>
          <a:xfrm>
            <a:off x="3064912" y="4942280"/>
            <a:ext cx="659400" cy="659400"/>
          </a:xfrm>
          <a:prstGeom prst="rect">
            <a:avLst/>
          </a:prstGeom>
          <a:noFill/>
          <a:ln>
            <a:noFill/>
          </a:ln>
        </p:spPr>
      </p:pic>
      <p:pic>
        <p:nvPicPr>
          <p:cNvPr id="45" name="Google Shape;410;p53"/>
          <p:cNvPicPr preferRelativeResize="0"/>
          <p:nvPr/>
        </p:nvPicPr>
        <p:blipFill>
          <a:blip r:embed="rId3">
            <a:alphaModFix/>
          </a:blip>
          <a:stretch>
            <a:fillRect/>
          </a:stretch>
        </p:blipFill>
        <p:spPr>
          <a:xfrm>
            <a:off x="6011891" y="6067096"/>
            <a:ext cx="659400" cy="659400"/>
          </a:xfrm>
          <a:prstGeom prst="rect">
            <a:avLst/>
          </a:prstGeom>
          <a:noFill/>
          <a:ln>
            <a:noFill/>
          </a:ln>
        </p:spPr>
      </p:pic>
      <p:pic>
        <p:nvPicPr>
          <p:cNvPr id="46" name="Google Shape;411;p53"/>
          <p:cNvPicPr preferRelativeResize="0"/>
          <p:nvPr/>
        </p:nvPicPr>
        <p:blipFill>
          <a:blip r:embed="rId4">
            <a:alphaModFix/>
          </a:blip>
          <a:stretch>
            <a:fillRect/>
          </a:stretch>
        </p:blipFill>
        <p:spPr>
          <a:xfrm flipH="1">
            <a:off x="7474627" y="4932925"/>
            <a:ext cx="659400" cy="659400"/>
          </a:xfrm>
          <a:prstGeom prst="rect">
            <a:avLst/>
          </a:prstGeom>
          <a:noFill/>
          <a:ln>
            <a:noFill/>
          </a:ln>
        </p:spPr>
      </p:pic>
      <p:cxnSp>
        <p:nvCxnSpPr>
          <p:cNvPr id="47" name="Google Shape;412;p53"/>
          <p:cNvCxnSpPr/>
          <p:nvPr/>
        </p:nvCxnSpPr>
        <p:spPr>
          <a:xfrm>
            <a:off x="1281640" y="5271980"/>
            <a:ext cx="337800" cy="0"/>
          </a:xfrm>
          <a:prstGeom prst="straightConnector1">
            <a:avLst/>
          </a:prstGeom>
          <a:noFill/>
          <a:ln w="28575" cap="flat" cmpd="sng">
            <a:solidFill>
              <a:srgbClr val="9C79E8"/>
            </a:solidFill>
            <a:prstDash val="solid"/>
            <a:round/>
            <a:headEnd type="none" w="med" len="med"/>
            <a:tailEnd type="triangle" w="med" len="med"/>
          </a:ln>
        </p:spPr>
      </p:cxnSp>
      <p:pic>
        <p:nvPicPr>
          <p:cNvPr id="48" name="Google Shape;413;p53"/>
          <p:cNvPicPr preferRelativeResize="0"/>
          <p:nvPr/>
        </p:nvPicPr>
        <p:blipFill>
          <a:blip r:embed="rId5">
            <a:alphaModFix/>
          </a:blip>
          <a:stretch>
            <a:fillRect/>
          </a:stretch>
        </p:blipFill>
        <p:spPr>
          <a:xfrm>
            <a:off x="1706814" y="4942280"/>
            <a:ext cx="659400" cy="659400"/>
          </a:xfrm>
          <a:prstGeom prst="rect">
            <a:avLst/>
          </a:prstGeom>
          <a:noFill/>
          <a:ln>
            <a:noFill/>
          </a:ln>
        </p:spPr>
      </p:pic>
      <p:cxnSp>
        <p:nvCxnSpPr>
          <p:cNvPr id="49" name="Google Shape;414;p53"/>
          <p:cNvCxnSpPr/>
          <p:nvPr/>
        </p:nvCxnSpPr>
        <p:spPr>
          <a:xfrm>
            <a:off x="2483876" y="5271980"/>
            <a:ext cx="541800" cy="0"/>
          </a:xfrm>
          <a:prstGeom prst="straightConnector1">
            <a:avLst/>
          </a:prstGeom>
          <a:noFill/>
          <a:ln w="28575" cap="flat" cmpd="sng">
            <a:solidFill>
              <a:srgbClr val="9C79E8"/>
            </a:solidFill>
            <a:prstDash val="solid"/>
            <a:round/>
            <a:headEnd type="none" w="med" len="med"/>
            <a:tailEnd type="triangle" w="med" len="med"/>
          </a:ln>
        </p:spPr>
      </p:cxnSp>
      <p:cxnSp>
        <p:nvCxnSpPr>
          <p:cNvPr id="51" name="Google Shape;416;p53"/>
          <p:cNvCxnSpPr/>
          <p:nvPr/>
        </p:nvCxnSpPr>
        <p:spPr>
          <a:xfrm>
            <a:off x="5338962" y="5306942"/>
            <a:ext cx="318300" cy="0"/>
          </a:xfrm>
          <a:prstGeom prst="straightConnector1">
            <a:avLst/>
          </a:prstGeom>
          <a:noFill/>
          <a:ln w="28575" cap="flat" cmpd="sng">
            <a:solidFill>
              <a:srgbClr val="9C79E8"/>
            </a:solidFill>
            <a:prstDash val="solid"/>
            <a:round/>
            <a:headEnd type="none" w="med" len="med"/>
            <a:tailEnd type="triangle" w="med" len="med"/>
          </a:ln>
        </p:spPr>
      </p:cxnSp>
      <p:sp>
        <p:nvSpPr>
          <p:cNvPr id="52" name="Google Shape;417;p53"/>
          <p:cNvSpPr txBox="1"/>
          <p:nvPr/>
        </p:nvSpPr>
        <p:spPr>
          <a:xfrm>
            <a:off x="2086957" y="5736750"/>
            <a:ext cx="2668675" cy="28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dirty="0" smtClean="0">
                <a:solidFill>
                  <a:srgbClr val="9C79E8"/>
                </a:solidFill>
                <a:latin typeface="Montserrat"/>
                <a:ea typeface="Montserrat"/>
                <a:cs typeface="Montserrat"/>
                <a:sym typeface="Montserrat"/>
              </a:rPr>
              <a:t>Signs with the Private Key</a:t>
            </a:r>
            <a:endParaRPr sz="1100" b="1" dirty="0">
              <a:solidFill>
                <a:srgbClr val="9C79E8"/>
              </a:solidFill>
              <a:latin typeface="Montserrat"/>
              <a:ea typeface="Montserrat"/>
              <a:cs typeface="Montserrat"/>
              <a:sym typeface="Montserrat"/>
            </a:endParaRPr>
          </a:p>
        </p:txBody>
      </p:sp>
      <p:cxnSp>
        <p:nvCxnSpPr>
          <p:cNvPr id="25" name="Google Shape;414;p53"/>
          <p:cNvCxnSpPr/>
          <p:nvPr/>
        </p:nvCxnSpPr>
        <p:spPr>
          <a:xfrm>
            <a:off x="3889703" y="5306942"/>
            <a:ext cx="541800" cy="0"/>
          </a:xfrm>
          <a:prstGeom prst="straightConnector1">
            <a:avLst/>
          </a:prstGeom>
          <a:noFill/>
          <a:ln w="28575" cap="flat" cmpd="sng">
            <a:solidFill>
              <a:srgbClr val="9C79E8"/>
            </a:solidFill>
            <a:prstDash val="solid"/>
            <a:round/>
            <a:headEnd type="none" w="med" len="med"/>
            <a:tailEnd type="triangle" w="med" len="med"/>
          </a:ln>
        </p:spPr>
      </p:cxnSp>
      <p:pic>
        <p:nvPicPr>
          <p:cNvPr id="26" name="Google Shape;377;p52"/>
          <p:cNvPicPr preferRelativeResize="0"/>
          <p:nvPr/>
        </p:nvPicPr>
        <p:blipFill>
          <a:blip r:embed="rId6">
            <a:alphaModFix/>
          </a:blip>
          <a:stretch>
            <a:fillRect/>
          </a:stretch>
        </p:blipFill>
        <p:spPr>
          <a:xfrm>
            <a:off x="8885533" y="4977242"/>
            <a:ext cx="694950" cy="694950"/>
          </a:xfrm>
          <a:prstGeom prst="rect">
            <a:avLst/>
          </a:prstGeom>
          <a:noFill/>
          <a:ln>
            <a:noFill/>
          </a:ln>
        </p:spPr>
      </p:pic>
      <p:pic>
        <p:nvPicPr>
          <p:cNvPr id="27" name="Google Shape;351;p51"/>
          <p:cNvPicPr preferRelativeResize="0"/>
          <p:nvPr/>
        </p:nvPicPr>
        <p:blipFill>
          <a:blip r:embed="rId7">
            <a:alphaModFix/>
          </a:blip>
          <a:stretch>
            <a:fillRect/>
          </a:stretch>
        </p:blipFill>
        <p:spPr>
          <a:xfrm>
            <a:off x="4555266" y="5022221"/>
            <a:ext cx="554400" cy="554400"/>
          </a:xfrm>
          <a:prstGeom prst="rect">
            <a:avLst/>
          </a:prstGeom>
          <a:noFill/>
          <a:ln>
            <a:noFill/>
          </a:ln>
        </p:spPr>
      </p:pic>
      <p:cxnSp>
        <p:nvCxnSpPr>
          <p:cNvPr id="28" name="Google Shape;412;p53"/>
          <p:cNvCxnSpPr/>
          <p:nvPr/>
        </p:nvCxnSpPr>
        <p:spPr>
          <a:xfrm flipH="1" flipV="1">
            <a:off x="6321393" y="5704804"/>
            <a:ext cx="1030" cy="259880"/>
          </a:xfrm>
          <a:prstGeom prst="straightConnector1">
            <a:avLst/>
          </a:prstGeom>
          <a:noFill/>
          <a:ln w="28575" cap="flat" cmpd="sng">
            <a:solidFill>
              <a:srgbClr val="9C79E8"/>
            </a:solidFill>
            <a:prstDash val="solid"/>
            <a:round/>
            <a:headEnd type="none" w="med" len="med"/>
            <a:tailEnd type="triangle" w="med" len="med"/>
          </a:ln>
        </p:spPr>
      </p:cxnSp>
      <p:pic>
        <p:nvPicPr>
          <p:cNvPr id="29" name="Google Shape;413;p53"/>
          <p:cNvPicPr preferRelativeResize="0"/>
          <p:nvPr/>
        </p:nvPicPr>
        <p:blipFill>
          <a:blip r:embed="rId5">
            <a:alphaModFix/>
          </a:blip>
          <a:stretch>
            <a:fillRect/>
          </a:stretch>
        </p:blipFill>
        <p:spPr>
          <a:xfrm>
            <a:off x="5941960" y="4977242"/>
            <a:ext cx="659400" cy="659400"/>
          </a:xfrm>
          <a:prstGeom prst="rect">
            <a:avLst/>
          </a:prstGeom>
          <a:noFill/>
          <a:ln>
            <a:noFill/>
          </a:ln>
        </p:spPr>
      </p:pic>
      <p:cxnSp>
        <p:nvCxnSpPr>
          <p:cNvPr id="30" name="Google Shape;414;p53"/>
          <p:cNvCxnSpPr/>
          <p:nvPr/>
        </p:nvCxnSpPr>
        <p:spPr>
          <a:xfrm>
            <a:off x="6775932" y="5306942"/>
            <a:ext cx="541800" cy="0"/>
          </a:xfrm>
          <a:prstGeom prst="straightConnector1">
            <a:avLst/>
          </a:prstGeom>
          <a:noFill/>
          <a:ln w="28575" cap="flat" cmpd="sng">
            <a:solidFill>
              <a:srgbClr val="9C79E8"/>
            </a:solidFill>
            <a:prstDash val="solid"/>
            <a:round/>
            <a:headEnd type="none" w="med" len="med"/>
            <a:tailEnd type="triangle" w="med" len="med"/>
          </a:ln>
        </p:spPr>
      </p:cxnSp>
      <p:cxnSp>
        <p:nvCxnSpPr>
          <p:cNvPr id="31" name="Google Shape;414;p53"/>
          <p:cNvCxnSpPr/>
          <p:nvPr/>
        </p:nvCxnSpPr>
        <p:spPr>
          <a:xfrm>
            <a:off x="8130932" y="5306942"/>
            <a:ext cx="541800" cy="0"/>
          </a:xfrm>
          <a:prstGeom prst="straightConnector1">
            <a:avLst/>
          </a:prstGeom>
          <a:noFill/>
          <a:ln w="28575" cap="flat" cmpd="sng">
            <a:solidFill>
              <a:srgbClr val="9C79E8"/>
            </a:solidFill>
            <a:prstDash val="solid"/>
            <a:round/>
            <a:headEnd type="none" w="med" len="med"/>
            <a:tailEnd type="triangle" w="med" len="med"/>
          </a:ln>
        </p:spPr>
      </p:cxnSp>
      <p:sp>
        <p:nvSpPr>
          <p:cNvPr id="33" name="Google Shape;417;p53"/>
          <p:cNvSpPr txBox="1"/>
          <p:nvPr/>
        </p:nvSpPr>
        <p:spPr>
          <a:xfrm>
            <a:off x="6775932" y="5704803"/>
            <a:ext cx="3850504" cy="34140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b="1" dirty="0" smtClean="0">
                <a:solidFill>
                  <a:srgbClr val="9C79E8"/>
                </a:solidFill>
                <a:latin typeface="Montserrat"/>
                <a:ea typeface="Montserrat"/>
                <a:cs typeface="Montserrat"/>
                <a:sym typeface="Montserrat"/>
              </a:rPr>
              <a:t>Verification with Signature, Hash and Public Key</a:t>
            </a:r>
            <a:endParaRPr sz="1100" b="1" dirty="0">
              <a:solidFill>
                <a:srgbClr val="9C79E8"/>
              </a:solidFill>
              <a:latin typeface="Montserrat"/>
              <a:ea typeface="Montserrat"/>
              <a:cs typeface="Montserrat"/>
              <a:sym typeface="Montserrat"/>
            </a:endParaRPr>
          </a:p>
        </p:txBody>
      </p:sp>
    </p:spTree>
    <p:extLst>
      <p:ext uri="{BB962C8B-B14F-4D97-AF65-F5344CB8AC3E}">
        <p14:creationId xmlns:p14="http://schemas.microsoft.com/office/powerpoint/2010/main" val="2006542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67"/>
          <p:cNvSpPr txBox="1">
            <a:spLocks noGrp="1"/>
          </p:cNvSpPr>
          <p:nvPr>
            <p:ph type="body" idx="1"/>
          </p:nvPr>
        </p:nvSpPr>
        <p:spPr>
          <a:xfrm>
            <a:off x="495500" y="4604900"/>
            <a:ext cx="7079700" cy="17949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endParaRPr sz="3200" dirty="0">
              <a:latin typeface="Montserrat"/>
              <a:ea typeface="Montserrat"/>
              <a:cs typeface="Montserrat"/>
              <a:sym typeface="Montserrat"/>
            </a:endParaRPr>
          </a:p>
          <a:p>
            <a:pPr marL="0" lvl="0" indent="0" algn="l" rtl="0">
              <a:lnSpc>
                <a:spcPct val="100000"/>
              </a:lnSpc>
              <a:spcBef>
                <a:spcPts val="0"/>
              </a:spcBef>
              <a:spcAft>
                <a:spcPts val="0"/>
              </a:spcAft>
              <a:buNone/>
            </a:pPr>
            <a:r>
              <a:rPr lang="en-US" sz="5400" dirty="0" smtClean="0">
                <a:latin typeface="Montserrat"/>
                <a:ea typeface="Montserrat"/>
                <a:cs typeface="Montserrat"/>
                <a:sym typeface="Montserrat"/>
              </a:rPr>
              <a:t>Demo Time</a:t>
            </a:r>
            <a:endParaRPr sz="5400" dirty="0">
              <a:latin typeface="Montserrat"/>
              <a:ea typeface="Montserrat"/>
              <a:cs typeface="Montserrat"/>
              <a:sym typeface="Montserrat"/>
            </a:endParaRPr>
          </a:p>
          <a:p>
            <a:pPr marL="0" lvl="0" indent="0" algn="l" rtl="0">
              <a:lnSpc>
                <a:spcPct val="100000"/>
              </a:lnSpc>
              <a:spcBef>
                <a:spcPts val="0"/>
              </a:spcBef>
              <a:spcAft>
                <a:spcPts val="0"/>
              </a:spcAft>
              <a:buNone/>
            </a:pPr>
            <a:endParaRPr i="1" dirty="0">
              <a:solidFill>
                <a:srgbClr val="555661"/>
              </a:solidFill>
              <a:latin typeface="Montserrat"/>
              <a:ea typeface="Montserrat"/>
              <a:cs typeface="Montserrat"/>
              <a:sym typeface="Montserrat"/>
            </a:endParaRPr>
          </a:p>
          <a:p>
            <a:pPr marL="0" lvl="0" indent="0" algn="l" rtl="0">
              <a:lnSpc>
                <a:spcPct val="100000"/>
              </a:lnSpc>
              <a:spcBef>
                <a:spcPts val="0"/>
              </a:spcBef>
              <a:spcAft>
                <a:spcPts val="0"/>
              </a:spcAft>
              <a:buClr>
                <a:schemeClr val="dk1"/>
              </a:buClr>
              <a:buSzPts val="1500"/>
              <a:buFont typeface="Arial"/>
              <a:buNone/>
            </a:pPr>
            <a:endParaRPr sz="3200" i="1" dirty="0">
              <a:latin typeface="Montserrat"/>
              <a:ea typeface="Montserrat"/>
              <a:cs typeface="Montserrat"/>
              <a:sym typeface="Montserrat"/>
            </a:endParaRPr>
          </a:p>
          <a:p>
            <a:pPr marL="0" lvl="0" indent="0" algn="l" rtl="0">
              <a:lnSpc>
                <a:spcPct val="100000"/>
              </a:lnSpc>
              <a:spcBef>
                <a:spcPts val="0"/>
              </a:spcBef>
              <a:spcAft>
                <a:spcPts val="0"/>
              </a:spcAft>
              <a:buNone/>
            </a:pPr>
            <a:endParaRPr sz="3200" i="1" dirty="0">
              <a:latin typeface="Montserrat"/>
              <a:ea typeface="Montserrat"/>
              <a:cs typeface="Montserrat"/>
              <a:sym typeface="Montserrat"/>
            </a:endParaRPr>
          </a:p>
        </p:txBody>
      </p:sp>
      <p:sp>
        <p:nvSpPr>
          <p:cNvPr id="795" name="Google Shape;795;p67"/>
          <p:cNvSpPr/>
          <p:nvPr/>
        </p:nvSpPr>
        <p:spPr>
          <a:xfrm rot="10800000">
            <a:off x="0" y="-14200"/>
            <a:ext cx="12192000" cy="6858000"/>
          </a:xfrm>
          <a:prstGeom prst="rtTriangle">
            <a:avLst/>
          </a:prstGeom>
          <a:solidFill>
            <a:srgbClr val="0E348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6" name="Google Shape;796;p6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330</Words>
  <Application>Microsoft Office PowerPoint</Application>
  <PresentationFormat>Widescreen</PresentationFormat>
  <Paragraphs>60</Paragraphs>
  <Slides>6</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6</vt:i4>
      </vt:variant>
    </vt:vector>
  </HeadingPairs>
  <TitlesOfParts>
    <vt:vector size="19" baseType="lpstr">
      <vt:lpstr>Wingdings</vt:lpstr>
      <vt:lpstr>Roboto Light</vt:lpstr>
      <vt:lpstr>Roboto Slab</vt:lpstr>
      <vt:lpstr>Open Sans</vt:lpstr>
      <vt:lpstr>Roboto</vt:lpstr>
      <vt:lpstr>Montserrat</vt:lpstr>
      <vt:lpstr>Roboto Thin</vt:lpstr>
      <vt:lpstr>Arimo</vt:lpstr>
      <vt:lpstr>Arial</vt:lpstr>
      <vt:lpstr>Calibri</vt:lpstr>
      <vt:lpstr>Simple Light</vt:lpstr>
      <vt:lpstr>Geometric</vt:lpstr>
      <vt:lpstr>Simple Light</vt:lpstr>
      <vt:lpstr>PowerPoint Presentation</vt:lpstr>
      <vt:lpstr>What’s Cryptography Anyway?</vt:lpstr>
      <vt:lpstr>Why do we need Cryptography?</vt:lpstr>
      <vt:lpstr>Cryptographic Algorithm</vt:lpstr>
      <vt:lpstr>Cryptographic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Sarang Parikh</dc:creator>
  <cp:lastModifiedBy>Sarang Parikh</cp:lastModifiedBy>
  <cp:revision>16</cp:revision>
  <dcterms:modified xsi:type="dcterms:W3CDTF">2019-08-31T07:28:29Z</dcterms:modified>
</cp:coreProperties>
</file>