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93" r:id="rId1"/>
    <p:sldMasterId id="2147483694" r:id="rId2"/>
    <p:sldMasterId id="2147483695" r:id="rId3"/>
  </p:sldMasterIdLst>
  <p:notesMasterIdLst>
    <p:notesMasterId r:id="rId25"/>
  </p:notesMasterIdLst>
  <p:sldIdLst>
    <p:sldId id="256" r:id="rId4"/>
    <p:sldId id="25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3" r:id="rId20"/>
    <p:sldId id="292" r:id="rId21"/>
    <p:sldId id="294" r:id="rId22"/>
    <p:sldId id="295" r:id="rId23"/>
    <p:sldId id="274" r:id="rId24"/>
  </p:sldIdLst>
  <p:sldSz cx="12192000" cy="6858000"/>
  <p:notesSz cx="7010400" cy="9296400"/>
  <p:embeddedFontLs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Montserrat" panose="020B0604020202020204" charset="0"/>
      <p:regular r:id="rId30"/>
      <p:bold r:id="rId31"/>
      <p:italic r:id="rId32"/>
      <p:boldItalic r:id="rId33"/>
    </p:embeddedFont>
    <p:embeddedFont>
      <p:font typeface="Roboto Thin" panose="020B0604020202020204" charset="0"/>
      <p:regular r:id="rId34"/>
      <p:bold r:id="rId35"/>
      <p:italic r:id="rId36"/>
      <p:boldItalic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Roboto" panose="020B0604020202020204" charset="0"/>
      <p:regular r:id="rId42"/>
      <p:bold r:id="rId43"/>
      <p:italic r:id="rId44"/>
      <p:boldItalic r:id="rId45"/>
    </p:embeddedFont>
    <p:embeddedFont>
      <p:font typeface="Roboto Slab" panose="020B0604020202020204" charset="0"/>
      <p:regular r:id="rId46"/>
      <p:bold r:id="rId47"/>
    </p:embeddedFont>
    <p:embeddedFont>
      <p:font typeface="Arimo" panose="020B0604020202020204" charset="0"/>
      <p:regular r:id="rId48"/>
      <p:bold r:id="rId49"/>
      <p:italic r:id="rId50"/>
      <p:boldItalic r:id="rId51"/>
    </p:embeddedFont>
    <p:embeddedFont>
      <p:font typeface="Roboto Light" panose="020B060402020202020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513EF8-0EB5-4C55-8DF1-9569C7811192}">
  <a:tblStyle styleId="{D3513EF8-0EB5-4C55-8DF1-9569C78111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18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font" Target="fonts/font22.fntdata"/><Relationship Id="rId50" Type="http://schemas.openxmlformats.org/officeDocument/2006/relationships/font" Target="fonts/font25.fntdata"/><Relationship Id="rId55" Type="http://schemas.openxmlformats.org/officeDocument/2006/relationships/font" Target="fonts/font30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font" Target="fonts/font21.fntdata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4.fntdata"/><Relationship Id="rId41" Type="http://schemas.openxmlformats.org/officeDocument/2006/relationships/font" Target="fonts/font16.fntdata"/><Relationship Id="rId54" Type="http://schemas.openxmlformats.org/officeDocument/2006/relationships/font" Target="fonts/font2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3" Type="http://schemas.openxmlformats.org/officeDocument/2006/relationships/font" Target="fonts/font28.fntdata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font" Target="fonts/font24.fntdata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52" Type="http://schemas.openxmlformats.org/officeDocument/2006/relationships/font" Target="fonts/font27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font" Target="fonts/font23.fntdata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font" Target="fonts/font26.fntdata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8049" cy="465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784" y="0"/>
            <a:ext cx="3038049" cy="465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5963" y="1162050"/>
            <a:ext cx="5578475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0727" y="4474443"/>
            <a:ext cx="5608947" cy="365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30643"/>
            <a:ext cx="3038049" cy="465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784" y="8830643"/>
            <a:ext cx="3038049" cy="465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000" tIns="43000" rIns="86000" bIns="430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5391909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9188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5391909b0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93275" rIns="93275" bIns="93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http://www3.weforum.org/docs/WEF_The_future_of_financial_infrastructure.pdf</a:t>
            </a:r>
            <a:endParaRPr sz="14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3eced7586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3eced7586_0_151:notes"/>
          <p:cNvSpPr txBox="1">
            <a:spLocks noGrp="1"/>
          </p:cNvSpPr>
          <p:nvPr>
            <p:ph type="body" idx="1"/>
          </p:nvPr>
        </p:nvSpPr>
        <p:spPr>
          <a:xfrm>
            <a:off x="700727" y="4474443"/>
            <a:ext cx="5608800" cy="36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23eced7586_0_151:notes"/>
          <p:cNvSpPr txBox="1">
            <a:spLocks noGrp="1"/>
          </p:cNvSpPr>
          <p:nvPr>
            <p:ph type="sldNum" idx="12"/>
          </p:nvPr>
        </p:nvSpPr>
        <p:spPr>
          <a:xfrm>
            <a:off x="3970784" y="8830643"/>
            <a:ext cx="3038100" cy="465900"/>
          </a:xfrm>
          <a:prstGeom prst="rect">
            <a:avLst/>
          </a:prstGeom>
        </p:spPr>
        <p:txBody>
          <a:bodyPr spcFirstLastPara="1" wrap="square" lIns="86000" tIns="43000" rIns="86000" bIns="430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2159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3eced7586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3eced7586_0_151:notes"/>
          <p:cNvSpPr txBox="1">
            <a:spLocks noGrp="1"/>
          </p:cNvSpPr>
          <p:nvPr>
            <p:ph type="body" idx="1"/>
          </p:nvPr>
        </p:nvSpPr>
        <p:spPr>
          <a:xfrm>
            <a:off x="700727" y="4474443"/>
            <a:ext cx="5608800" cy="36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23eced7586_0_151:notes"/>
          <p:cNvSpPr txBox="1">
            <a:spLocks noGrp="1"/>
          </p:cNvSpPr>
          <p:nvPr>
            <p:ph type="sldNum" idx="12"/>
          </p:nvPr>
        </p:nvSpPr>
        <p:spPr>
          <a:xfrm>
            <a:off x="3970784" y="8830643"/>
            <a:ext cx="3038100" cy="465900"/>
          </a:xfrm>
          <a:prstGeom prst="rect">
            <a:avLst/>
          </a:prstGeom>
        </p:spPr>
        <p:txBody>
          <a:bodyPr spcFirstLastPara="1" wrap="square" lIns="86000" tIns="43000" rIns="86000" bIns="430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2037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3eced7586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3eced7586_0_151:notes"/>
          <p:cNvSpPr txBox="1">
            <a:spLocks noGrp="1"/>
          </p:cNvSpPr>
          <p:nvPr>
            <p:ph type="body" idx="1"/>
          </p:nvPr>
        </p:nvSpPr>
        <p:spPr>
          <a:xfrm>
            <a:off x="700727" y="4474443"/>
            <a:ext cx="5608800" cy="36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23eced7586_0_151:notes"/>
          <p:cNvSpPr txBox="1">
            <a:spLocks noGrp="1"/>
          </p:cNvSpPr>
          <p:nvPr>
            <p:ph type="sldNum" idx="12"/>
          </p:nvPr>
        </p:nvSpPr>
        <p:spPr>
          <a:xfrm>
            <a:off x="3970784" y="8830643"/>
            <a:ext cx="3038100" cy="465900"/>
          </a:xfrm>
          <a:prstGeom prst="rect">
            <a:avLst/>
          </a:prstGeom>
        </p:spPr>
        <p:txBody>
          <a:bodyPr spcFirstLastPara="1" wrap="square" lIns="86000" tIns="43000" rIns="86000" bIns="430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1988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3eced7586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3eced7586_0_151:notes"/>
          <p:cNvSpPr txBox="1">
            <a:spLocks noGrp="1"/>
          </p:cNvSpPr>
          <p:nvPr>
            <p:ph type="body" idx="1"/>
          </p:nvPr>
        </p:nvSpPr>
        <p:spPr>
          <a:xfrm>
            <a:off x="700727" y="4474443"/>
            <a:ext cx="5608800" cy="36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23eced7586_0_151:notes"/>
          <p:cNvSpPr txBox="1">
            <a:spLocks noGrp="1"/>
          </p:cNvSpPr>
          <p:nvPr>
            <p:ph type="sldNum" idx="12"/>
          </p:nvPr>
        </p:nvSpPr>
        <p:spPr>
          <a:xfrm>
            <a:off x="3970784" y="8830643"/>
            <a:ext cx="3038100" cy="465900"/>
          </a:xfrm>
          <a:prstGeom prst="rect">
            <a:avLst/>
          </a:prstGeom>
        </p:spPr>
        <p:txBody>
          <a:bodyPr spcFirstLastPara="1" wrap="square" lIns="86000" tIns="43000" rIns="86000" bIns="430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1429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3eced7586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3eced7586_0_151:notes"/>
          <p:cNvSpPr txBox="1">
            <a:spLocks noGrp="1"/>
          </p:cNvSpPr>
          <p:nvPr>
            <p:ph type="body" idx="1"/>
          </p:nvPr>
        </p:nvSpPr>
        <p:spPr>
          <a:xfrm>
            <a:off x="700727" y="4474443"/>
            <a:ext cx="5608800" cy="36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23eced7586_0_151:notes"/>
          <p:cNvSpPr txBox="1">
            <a:spLocks noGrp="1"/>
          </p:cNvSpPr>
          <p:nvPr>
            <p:ph type="sldNum" idx="12"/>
          </p:nvPr>
        </p:nvSpPr>
        <p:spPr>
          <a:xfrm>
            <a:off x="3970784" y="8830643"/>
            <a:ext cx="3038100" cy="465900"/>
          </a:xfrm>
          <a:prstGeom prst="rect">
            <a:avLst/>
          </a:prstGeom>
        </p:spPr>
        <p:txBody>
          <a:bodyPr spcFirstLastPara="1" wrap="square" lIns="86000" tIns="43000" rIns="86000" bIns="430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9689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3eced7586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3eced7586_0_151:notes"/>
          <p:cNvSpPr txBox="1">
            <a:spLocks noGrp="1"/>
          </p:cNvSpPr>
          <p:nvPr>
            <p:ph type="body" idx="1"/>
          </p:nvPr>
        </p:nvSpPr>
        <p:spPr>
          <a:xfrm>
            <a:off x="700727" y="4474443"/>
            <a:ext cx="5608800" cy="36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23eced7586_0_151:notes"/>
          <p:cNvSpPr txBox="1">
            <a:spLocks noGrp="1"/>
          </p:cNvSpPr>
          <p:nvPr>
            <p:ph type="sldNum" idx="12"/>
          </p:nvPr>
        </p:nvSpPr>
        <p:spPr>
          <a:xfrm>
            <a:off x="3970784" y="8830643"/>
            <a:ext cx="3038100" cy="465900"/>
          </a:xfrm>
          <a:prstGeom prst="rect">
            <a:avLst/>
          </a:prstGeom>
        </p:spPr>
        <p:txBody>
          <a:bodyPr spcFirstLastPara="1" wrap="square" lIns="86000" tIns="43000" rIns="86000" bIns="430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1977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3eced7586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3eced7586_0_151:notes"/>
          <p:cNvSpPr txBox="1">
            <a:spLocks noGrp="1"/>
          </p:cNvSpPr>
          <p:nvPr>
            <p:ph type="body" idx="1"/>
          </p:nvPr>
        </p:nvSpPr>
        <p:spPr>
          <a:xfrm>
            <a:off x="700727" y="4474443"/>
            <a:ext cx="5608800" cy="36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23eced7586_0_151:notes"/>
          <p:cNvSpPr txBox="1">
            <a:spLocks noGrp="1"/>
          </p:cNvSpPr>
          <p:nvPr>
            <p:ph type="sldNum" idx="12"/>
          </p:nvPr>
        </p:nvSpPr>
        <p:spPr>
          <a:xfrm>
            <a:off x="3970784" y="8830643"/>
            <a:ext cx="3038100" cy="465900"/>
          </a:xfrm>
          <a:prstGeom prst="rect">
            <a:avLst/>
          </a:prstGeom>
        </p:spPr>
        <p:txBody>
          <a:bodyPr spcFirstLastPara="1" wrap="square" lIns="86000" tIns="43000" rIns="86000" bIns="430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02302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3eced7586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3eced7586_0_151:notes"/>
          <p:cNvSpPr txBox="1">
            <a:spLocks noGrp="1"/>
          </p:cNvSpPr>
          <p:nvPr>
            <p:ph type="body" idx="1"/>
          </p:nvPr>
        </p:nvSpPr>
        <p:spPr>
          <a:xfrm>
            <a:off x="700727" y="4474443"/>
            <a:ext cx="5608800" cy="36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23eced7586_0_151:notes"/>
          <p:cNvSpPr txBox="1">
            <a:spLocks noGrp="1"/>
          </p:cNvSpPr>
          <p:nvPr>
            <p:ph type="sldNum" idx="12"/>
          </p:nvPr>
        </p:nvSpPr>
        <p:spPr>
          <a:xfrm>
            <a:off x="3970784" y="8830643"/>
            <a:ext cx="3038100" cy="465900"/>
          </a:xfrm>
          <a:prstGeom prst="rect">
            <a:avLst/>
          </a:prstGeom>
        </p:spPr>
        <p:txBody>
          <a:bodyPr spcFirstLastPara="1" wrap="square" lIns="86000" tIns="43000" rIns="86000" bIns="430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28346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3eced7586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3eced7586_0_151:notes"/>
          <p:cNvSpPr txBox="1">
            <a:spLocks noGrp="1"/>
          </p:cNvSpPr>
          <p:nvPr>
            <p:ph type="body" idx="1"/>
          </p:nvPr>
        </p:nvSpPr>
        <p:spPr>
          <a:xfrm>
            <a:off x="700727" y="4474443"/>
            <a:ext cx="5608800" cy="36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23eced7586_0_151:notes"/>
          <p:cNvSpPr txBox="1">
            <a:spLocks noGrp="1"/>
          </p:cNvSpPr>
          <p:nvPr>
            <p:ph type="sldNum" idx="12"/>
          </p:nvPr>
        </p:nvSpPr>
        <p:spPr>
          <a:xfrm>
            <a:off x="3970784" y="8830643"/>
            <a:ext cx="3038100" cy="465900"/>
          </a:xfrm>
          <a:prstGeom prst="rect">
            <a:avLst/>
          </a:prstGeom>
        </p:spPr>
        <p:txBody>
          <a:bodyPr spcFirstLastPara="1" wrap="square" lIns="86000" tIns="43000" rIns="86000" bIns="430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5791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3eced7586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3eced7586_0_151:notes"/>
          <p:cNvSpPr txBox="1">
            <a:spLocks noGrp="1"/>
          </p:cNvSpPr>
          <p:nvPr>
            <p:ph type="body" idx="1"/>
          </p:nvPr>
        </p:nvSpPr>
        <p:spPr>
          <a:xfrm>
            <a:off x="700727" y="4474443"/>
            <a:ext cx="5608800" cy="36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23eced7586_0_151:notes"/>
          <p:cNvSpPr txBox="1">
            <a:spLocks noGrp="1"/>
          </p:cNvSpPr>
          <p:nvPr>
            <p:ph type="sldNum" idx="12"/>
          </p:nvPr>
        </p:nvSpPr>
        <p:spPr>
          <a:xfrm>
            <a:off x="3970784" y="8830643"/>
            <a:ext cx="3038100" cy="465900"/>
          </a:xfrm>
          <a:prstGeom prst="rect">
            <a:avLst/>
          </a:prstGeom>
        </p:spPr>
        <p:txBody>
          <a:bodyPr spcFirstLastPara="1" wrap="square" lIns="86000" tIns="43000" rIns="86000" bIns="430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4965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3eced7586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3eced7586_0_151:notes"/>
          <p:cNvSpPr txBox="1">
            <a:spLocks noGrp="1"/>
          </p:cNvSpPr>
          <p:nvPr>
            <p:ph type="body" idx="1"/>
          </p:nvPr>
        </p:nvSpPr>
        <p:spPr>
          <a:xfrm>
            <a:off x="700727" y="4474443"/>
            <a:ext cx="5608800" cy="36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23eced7586_0_151:notes"/>
          <p:cNvSpPr txBox="1">
            <a:spLocks noGrp="1"/>
          </p:cNvSpPr>
          <p:nvPr>
            <p:ph type="sldNum" idx="12"/>
          </p:nvPr>
        </p:nvSpPr>
        <p:spPr>
          <a:xfrm>
            <a:off x="3970784" y="8830643"/>
            <a:ext cx="3038100" cy="465900"/>
          </a:xfrm>
          <a:prstGeom prst="rect">
            <a:avLst/>
          </a:prstGeom>
        </p:spPr>
        <p:txBody>
          <a:bodyPr spcFirstLastPara="1" wrap="square" lIns="86000" tIns="43000" rIns="86000" bIns="430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3eced7586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3eced7586_0_151:notes"/>
          <p:cNvSpPr txBox="1">
            <a:spLocks noGrp="1"/>
          </p:cNvSpPr>
          <p:nvPr>
            <p:ph type="body" idx="1"/>
          </p:nvPr>
        </p:nvSpPr>
        <p:spPr>
          <a:xfrm>
            <a:off x="700727" y="4474443"/>
            <a:ext cx="5608800" cy="36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23eced7586_0_151:notes"/>
          <p:cNvSpPr txBox="1">
            <a:spLocks noGrp="1"/>
          </p:cNvSpPr>
          <p:nvPr>
            <p:ph type="sldNum" idx="12"/>
          </p:nvPr>
        </p:nvSpPr>
        <p:spPr>
          <a:xfrm>
            <a:off x="3970784" y="8830643"/>
            <a:ext cx="3038100" cy="465900"/>
          </a:xfrm>
          <a:prstGeom prst="rect">
            <a:avLst/>
          </a:prstGeom>
        </p:spPr>
        <p:txBody>
          <a:bodyPr spcFirstLastPara="1" wrap="square" lIns="86000" tIns="43000" rIns="86000" bIns="430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0784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35391909b0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9188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35391909b0_0_42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93275" rIns="93275" bIns="93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3eced7586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3eced7586_0_151:notes"/>
          <p:cNvSpPr txBox="1">
            <a:spLocks noGrp="1"/>
          </p:cNvSpPr>
          <p:nvPr>
            <p:ph type="body" idx="1"/>
          </p:nvPr>
        </p:nvSpPr>
        <p:spPr>
          <a:xfrm>
            <a:off x="700727" y="4474443"/>
            <a:ext cx="5608800" cy="36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23eced7586_0_151:notes"/>
          <p:cNvSpPr txBox="1">
            <a:spLocks noGrp="1"/>
          </p:cNvSpPr>
          <p:nvPr>
            <p:ph type="sldNum" idx="12"/>
          </p:nvPr>
        </p:nvSpPr>
        <p:spPr>
          <a:xfrm>
            <a:off x="3970784" y="8830643"/>
            <a:ext cx="3038100" cy="465900"/>
          </a:xfrm>
          <a:prstGeom prst="rect">
            <a:avLst/>
          </a:prstGeom>
        </p:spPr>
        <p:txBody>
          <a:bodyPr spcFirstLastPara="1" wrap="square" lIns="86000" tIns="43000" rIns="86000" bIns="430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1919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3eced7586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3eced7586_0_151:notes"/>
          <p:cNvSpPr txBox="1">
            <a:spLocks noGrp="1"/>
          </p:cNvSpPr>
          <p:nvPr>
            <p:ph type="body" idx="1"/>
          </p:nvPr>
        </p:nvSpPr>
        <p:spPr>
          <a:xfrm>
            <a:off x="700727" y="4474443"/>
            <a:ext cx="5608800" cy="36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23eced7586_0_151:notes"/>
          <p:cNvSpPr txBox="1">
            <a:spLocks noGrp="1"/>
          </p:cNvSpPr>
          <p:nvPr>
            <p:ph type="sldNum" idx="12"/>
          </p:nvPr>
        </p:nvSpPr>
        <p:spPr>
          <a:xfrm>
            <a:off x="3970784" y="8830643"/>
            <a:ext cx="3038100" cy="465900"/>
          </a:xfrm>
          <a:prstGeom prst="rect">
            <a:avLst/>
          </a:prstGeom>
        </p:spPr>
        <p:txBody>
          <a:bodyPr spcFirstLastPara="1" wrap="square" lIns="86000" tIns="43000" rIns="86000" bIns="430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3548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3eced7586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3eced7586_0_151:notes"/>
          <p:cNvSpPr txBox="1">
            <a:spLocks noGrp="1"/>
          </p:cNvSpPr>
          <p:nvPr>
            <p:ph type="body" idx="1"/>
          </p:nvPr>
        </p:nvSpPr>
        <p:spPr>
          <a:xfrm>
            <a:off x="700727" y="4474443"/>
            <a:ext cx="5608800" cy="36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23eced7586_0_151:notes"/>
          <p:cNvSpPr txBox="1">
            <a:spLocks noGrp="1"/>
          </p:cNvSpPr>
          <p:nvPr>
            <p:ph type="sldNum" idx="12"/>
          </p:nvPr>
        </p:nvSpPr>
        <p:spPr>
          <a:xfrm>
            <a:off x="3970784" y="8830643"/>
            <a:ext cx="3038100" cy="465900"/>
          </a:xfrm>
          <a:prstGeom prst="rect">
            <a:avLst/>
          </a:prstGeom>
        </p:spPr>
        <p:txBody>
          <a:bodyPr spcFirstLastPara="1" wrap="square" lIns="86000" tIns="43000" rIns="86000" bIns="430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4376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3eced7586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3eced7586_0_151:notes"/>
          <p:cNvSpPr txBox="1">
            <a:spLocks noGrp="1"/>
          </p:cNvSpPr>
          <p:nvPr>
            <p:ph type="body" idx="1"/>
          </p:nvPr>
        </p:nvSpPr>
        <p:spPr>
          <a:xfrm>
            <a:off x="700727" y="4474443"/>
            <a:ext cx="5608800" cy="36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23eced7586_0_151:notes"/>
          <p:cNvSpPr txBox="1">
            <a:spLocks noGrp="1"/>
          </p:cNvSpPr>
          <p:nvPr>
            <p:ph type="sldNum" idx="12"/>
          </p:nvPr>
        </p:nvSpPr>
        <p:spPr>
          <a:xfrm>
            <a:off x="3970784" y="8830643"/>
            <a:ext cx="3038100" cy="465900"/>
          </a:xfrm>
          <a:prstGeom prst="rect">
            <a:avLst/>
          </a:prstGeom>
        </p:spPr>
        <p:txBody>
          <a:bodyPr spcFirstLastPara="1" wrap="square" lIns="86000" tIns="43000" rIns="86000" bIns="430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5862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3eced7586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3eced7586_0_151:notes"/>
          <p:cNvSpPr txBox="1">
            <a:spLocks noGrp="1"/>
          </p:cNvSpPr>
          <p:nvPr>
            <p:ph type="body" idx="1"/>
          </p:nvPr>
        </p:nvSpPr>
        <p:spPr>
          <a:xfrm>
            <a:off x="700727" y="4474443"/>
            <a:ext cx="5608800" cy="36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23eced7586_0_151:notes"/>
          <p:cNvSpPr txBox="1">
            <a:spLocks noGrp="1"/>
          </p:cNvSpPr>
          <p:nvPr>
            <p:ph type="sldNum" idx="12"/>
          </p:nvPr>
        </p:nvSpPr>
        <p:spPr>
          <a:xfrm>
            <a:off x="3970784" y="8830643"/>
            <a:ext cx="3038100" cy="465900"/>
          </a:xfrm>
          <a:prstGeom prst="rect">
            <a:avLst/>
          </a:prstGeom>
        </p:spPr>
        <p:txBody>
          <a:bodyPr spcFirstLastPara="1" wrap="square" lIns="86000" tIns="43000" rIns="86000" bIns="430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5761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3eced7586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3eced7586_0_151:notes"/>
          <p:cNvSpPr txBox="1">
            <a:spLocks noGrp="1"/>
          </p:cNvSpPr>
          <p:nvPr>
            <p:ph type="body" idx="1"/>
          </p:nvPr>
        </p:nvSpPr>
        <p:spPr>
          <a:xfrm>
            <a:off x="700727" y="4474443"/>
            <a:ext cx="5608800" cy="36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23eced7586_0_151:notes"/>
          <p:cNvSpPr txBox="1">
            <a:spLocks noGrp="1"/>
          </p:cNvSpPr>
          <p:nvPr>
            <p:ph type="sldNum" idx="12"/>
          </p:nvPr>
        </p:nvSpPr>
        <p:spPr>
          <a:xfrm>
            <a:off x="3970784" y="8830643"/>
            <a:ext cx="3038100" cy="465900"/>
          </a:xfrm>
          <a:prstGeom prst="rect">
            <a:avLst/>
          </a:prstGeom>
        </p:spPr>
        <p:txBody>
          <a:bodyPr spcFirstLastPara="1" wrap="square" lIns="86000" tIns="43000" rIns="86000" bIns="430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8585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3eced7586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3eced7586_0_151:notes"/>
          <p:cNvSpPr txBox="1">
            <a:spLocks noGrp="1"/>
          </p:cNvSpPr>
          <p:nvPr>
            <p:ph type="body" idx="1"/>
          </p:nvPr>
        </p:nvSpPr>
        <p:spPr>
          <a:xfrm>
            <a:off x="700727" y="4474443"/>
            <a:ext cx="5608800" cy="36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23eced7586_0_151:notes"/>
          <p:cNvSpPr txBox="1">
            <a:spLocks noGrp="1"/>
          </p:cNvSpPr>
          <p:nvPr>
            <p:ph type="sldNum" idx="12"/>
          </p:nvPr>
        </p:nvSpPr>
        <p:spPr>
          <a:xfrm>
            <a:off x="3970784" y="8830643"/>
            <a:ext cx="3038100" cy="465900"/>
          </a:xfrm>
          <a:prstGeom prst="rect">
            <a:avLst/>
          </a:prstGeom>
        </p:spPr>
        <p:txBody>
          <a:bodyPr spcFirstLastPara="1" wrap="square" lIns="86000" tIns="43000" rIns="86000" bIns="430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4477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">
  <p:cSld name="CUSTOM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4285000" y="6457097"/>
            <a:ext cx="36219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  <a:t>© 2017 consensys.net/enterprise</a:t>
            </a:r>
            <a:endParaRPr sz="1100">
              <a:solidFill>
                <a:srgbClr val="66666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01600" y="1258277"/>
            <a:ext cx="11988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412667" y="1500567"/>
            <a:ext cx="11316900" cy="473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  <a:defRPr sz="1300">
                <a:solidFill>
                  <a:srgbClr val="000000"/>
                </a:solidFill>
              </a:defRPr>
            </a:lvl1pPr>
            <a:lvl2pPr marL="914400" lvl="1" indent="-3111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  <a:defRPr sz="1300">
                <a:solidFill>
                  <a:srgbClr val="000000"/>
                </a:solidFill>
              </a:defRPr>
            </a:lvl2pPr>
            <a:lvl3pPr marL="1371600" lvl="2" indent="-3111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300"/>
              <a:buChar char="■"/>
              <a:defRPr sz="1300">
                <a:solidFill>
                  <a:srgbClr val="000000"/>
                </a:solidFill>
              </a:defRPr>
            </a:lvl3pPr>
            <a:lvl4pPr marL="1828800" lvl="3" indent="-3111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  <a:defRPr sz="1300">
                <a:solidFill>
                  <a:srgbClr val="000000"/>
                </a:solidFill>
              </a:defRPr>
            </a:lvl4pPr>
            <a:lvl5pPr marL="2286000" lvl="4" indent="-3111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  <a:defRPr sz="1300">
                <a:solidFill>
                  <a:srgbClr val="000000"/>
                </a:solidFill>
              </a:defRPr>
            </a:lvl5pPr>
            <a:lvl6pPr marL="2743200" lvl="5" indent="-3111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300"/>
              <a:buChar char="■"/>
              <a:defRPr sz="1300">
                <a:solidFill>
                  <a:srgbClr val="000000"/>
                </a:solidFill>
              </a:defRPr>
            </a:lvl6pPr>
            <a:lvl7pPr marL="3200400" lvl="6" indent="-3111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  <a:defRPr sz="1300">
                <a:solidFill>
                  <a:srgbClr val="000000"/>
                </a:solidFill>
              </a:defRPr>
            </a:lvl7pPr>
            <a:lvl8pPr marL="3657600" lvl="7" indent="-3111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  <a:defRPr sz="1300">
                <a:solidFill>
                  <a:srgbClr val="000000"/>
                </a:solidFill>
              </a:defRPr>
            </a:lvl8pPr>
            <a:lvl9pPr marL="4114800" lvl="8" indent="-3111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rgbClr val="000000"/>
              </a:buClr>
              <a:buSzPts val="1300"/>
              <a:buChar char="■"/>
              <a:defRPr sz="13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225067" y="96917"/>
            <a:ext cx="10116300" cy="48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2"/>
          </p:nvPr>
        </p:nvSpPr>
        <p:spPr>
          <a:xfrm>
            <a:off x="225067" y="634625"/>
            <a:ext cx="10103700" cy="57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1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1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1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1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1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1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1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1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10532400" y="6416675"/>
            <a:ext cx="12858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>
                <a:solidFill>
                  <a:srgbClr val="FF0000"/>
                </a:solidFill>
              </a:rPr>
              <a:t>Confidential</a:t>
            </a:r>
            <a:endParaRPr b="1" i="1">
              <a:solidFill>
                <a:srgbClr val="FF0000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0" y="0"/>
            <a:ext cx="156000" cy="634500"/>
          </a:xfrm>
          <a:prstGeom prst="rect">
            <a:avLst/>
          </a:prstGeom>
          <a:solidFill>
            <a:srgbClr val="1238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6100" y="6283350"/>
            <a:ext cx="594300" cy="48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6F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860108" y="2077113"/>
            <a:ext cx="35883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Roboto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1">
  <p:cSld name="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0" y="446684"/>
            <a:ext cx="12204300" cy="462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0" y="6589164"/>
            <a:ext cx="12204300" cy="2913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0" y="-13800"/>
            <a:ext cx="12204300" cy="4623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412667" y="1500567"/>
            <a:ext cx="11316900" cy="47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None/>
              <a:defRPr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None/>
              <a:defRPr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None/>
              <a:defRPr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None/>
              <a:defRPr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None/>
              <a:defRPr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None/>
              <a:defRPr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None/>
              <a:defRPr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rgbClr val="000000"/>
              </a:buClr>
              <a:buSzPts val="1900"/>
              <a:buFont typeface="Roboto"/>
              <a:buNone/>
              <a:defRPr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110933" y="20497"/>
            <a:ext cx="101163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Roboto"/>
              <a:buNone/>
              <a:defRPr sz="2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Roboto"/>
              <a:buNone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Roboto"/>
              <a:buNone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Roboto"/>
              <a:buNone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Roboto"/>
              <a:buNone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Roboto"/>
              <a:buNone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Roboto"/>
              <a:buNone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Roboto"/>
              <a:buNone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Roboto"/>
              <a:buNone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11409033" y="6589165"/>
            <a:ext cx="7317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Font typeface="Roboto"/>
              <a:buNone/>
              <a:defRPr sz="1100" b="0" i="0" u="none" strike="noStrike" cap="none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Font typeface="Roboto"/>
              <a:buNone/>
              <a:defRPr sz="1100" b="0" i="0" u="none" strike="noStrike" cap="none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Font typeface="Roboto"/>
              <a:buNone/>
              <a:defRPr sz="1100" b="0" i="0" u="none" strike="noStrike" cap="none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Font typeface="Roboto"/>
              <a:buNone/>
              <a:defRPr sz="1100" b="0" i="0" u="none" strike="noStrike" cap="none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Font typeface="Roboto"/>
              <a:buNone/>
              <a:defRPr sz="1100" b="0" i="0" u="none" strike="noStrike" cap="none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Font typeface="Roboto"/>
              <a:buNone/>
              <a:defRPr sz="1100" b="0" i="0" u="none" strike="noStrike" cap="none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Font typeface="Roboto"/>
              <a:buNone/>
              <a:defRPr sz="1100" b="0" i="0" u="none" strike="noStrike" cap="none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Font typeface="Roboto"/>
              <a:buNone/>
              <a:defRPr sz="1100" b="0" i="0" u="none" strike="noStrike" cap="none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Font typeface="Roboto"/>
              <a:buNone/>
              <a:defRPr sz="1100" b="0" i="0" u="none" strike="noStrike" cap="none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285000" y="6630165"/>
            <a:ext cx="3621900" cy="2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Roboto"/>
              <a:buNone/>
            </a:pPr>
            <a:r>
              <a:rPr lang="en-US" sz="1100" b="0" i="0" u="none" strike="noStrike" cap="none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© 2017 consensys.net</a:t>
            </a:r>
            <a:endParaRPr sz="1900"/>
          </a:p>
        </p:txBody>
      </p:sp>
      <p:pic>
        <p:nvPicPr>
          <p:cNvPr id="75" name="Google Shape;75;p15" descr="logo-mark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932" y="6589165"/>
            <a:ext cx="291300" cy="2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 descr="logo-wor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2684" y="6666065"/>
            <a:ext cx="1096800" cy="1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>
            <a:spLocks noGrp="1"/>
          </p:cNvSpPr>
          <p:nvPr>
            <p:ph type="title" idx="2"/>
          </p:nvPr>
        </p:nvSpPr>
        <p:spPr>
          <a:xfrm>
            <a:off x="110933" y="480967"/>
            <a:ext cx="101163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Font typeface="Roboto"/>
              <a:buNone/>
              <a:defRPr sz="1300" b="0" i="0" u="none" strike="noStrike" cap="none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700"/>
              <a:buFont typeface="Roboto"/>
              <a:buNone/>
              <a:defRPr sz="24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700"/>
              <a:buFont typeface="Roboto"/>
              <a:buNone/>
              <a:defRPr sz="24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700"/>
              <a:buFont typeface="Roboto"/>
              <a:buNone/>
              <a:defRPr sz="24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700"/>
              <a:buFont typeface="Roboto"/>
              <a:buNone/>
              <a:defRPr sz="24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700"/>
              <a:buFont typeface="Roboto"/>
              <a:buNone/>
              <a:defRPr sz="24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700"/>
              <a:buFont typeface="Roboto"/>
              <a:buNone/>
              <a:defRPr sz="24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700"/>
              <a:buFont typeface="Roboto"/>
              <a:buNone/>
              <a:defRPr sz="24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700"/>
              <a:buFont typeface="Roboto"/>
              <a:buNone/>
              <a:defRPr sz="24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claimer">
  <p:cSld name="Disclaim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10100" y="2209801"/>
            <a:ext cx="29718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3657600" y="6432541"/>
            <a:ext cx="4876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Open Sans"/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© 201</a:t>
            </a:r>
            <a:r>
              <a:rPr lang="en-US" sz="1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lang="en-US" sz="10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 consensys.net/enterprise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Blank">
  <p:cSld name="CUSTOM_3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Font typeface="Roboto Thin"/>
              <a:buNone/>
              <a:defRPr sz="4800"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 Light"/>
              <a:buNone/>
              <a:defRPr sz="32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0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116" name="Google Shape;116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20"/>
          <p:cNvSpPr txBox="1">
            <a:spLocks noGrp="1"/>
          </p:cNvSpPr>
          <p:nvPr>
            <p:ph type="ctrTitle"/>
          </p:nvPr>
        </p:nvSpPr>
        <p:spPr>
          <a:xfrm>
            <a:off x="797467" y="2366963"/>
            <a:ext cx="10962900" cy="1118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1"/>
          </p:nvPr>
        </p:nvSpPr>
        <p:spPr>
          <a:xfrm>
            <a:off x="797451" y="3621217"/>
            <a:ext cx="10962900" cy="5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bg>
      <p:bgPr>
        <a:solidFill>
          <a:srgbClr val="CFE2F3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21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125" name="Google Shape;125;p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21"/>
          <p:cNvSpPr txBox="1">
            <a:spLocks noGrp="1"/>
          </p:cNvSpPr>
          <p:nvPr>
            <p:ph type="ctrTitle"/>
          </p:nvPr>
        </p:nvSpPr>
        <p:spPr>
          <a:xfrm>
            <a:off x="797467" y="2366963"/>
            <a:ext cx="10962900" cy="1118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600"/>
              <a:buNone/>
              <a:defRPr sz="56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600"/>
              <a:buNone/>
              <a:defRPr sz="56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600"/>
              <a:buNone/>
              <a:defRPr sz="56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600"/>
              <a:buNone/>
              <a:defRPr sz="56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600"/>
              <a:buNone/>
              <a:defRPr sz="56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600"/>
              <a:buNone/>
              <a:defRPr sz="56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600"/>
              <a:buNone/>
              <a:defRPr sz="56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600"/>
              <a:buNone/>
              <a:defRPr sz="56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600"/>
              <a:buNone/>
              <a:defRPr sz="5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1"/>
          </p:nvPr>
        </p:nvSpPr>
        <p:spPr>
          <a:xfrm>
            <a:off x="797451" y="3621217"/>
            <a:ext cx="10962900" cy="5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2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134" name="Google Shape;134;p2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797467" y="2869796"/>
            <a:ext cx="10962900" cy="111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40" name="Google Shape;140;p22" descr="logo-full-v-whit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927" y="6414896"/>
            <a:ext cx="886965" cy="320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chemeClr val="dk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3"/>
          <p:cNvGrpSpPr/>
          <p:nvPr/>
        </p:nvGrpSpPr>
        <p:grpSpPr>
          <a:xfrm rot="10800000" flipH="1">
            <a:off x="8130968" y="4165674"/>
            <a:ext cx="4060732" cy="2707359"/>
            <a:chOff x="6098378" y="5"/>
            <a:chExt cx="3045625" cy="2030570"/>
          </a:xfrm>
        </p:grpSpPr>
        <p:sp>
          <p:nvSpPr>
            <p:cNvPr id="143" name="Google Shape;143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797467" y="2869796"/>
            <a:ext cx="10962900" cy="111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49" name="Google Shape;149;p23" descr="logo-full-v-whit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927" y="6414896"/>
            <a:ext cx="886965" cy="32059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>
            <a:spLocks noGrp="1"/>
          </p:cNvSpPr>
          <p:nvPr>
            <p:ph type="sldNum" idx="12"/>
          </p:nvPr>
        </p:nvSpPr>
        <p:spPr>
          <a:xfrm>
            <a:off x="11280567" y="6360610"/>
            <a:ext cx="731700" cy="38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415600" y="343467"/>
            <a:ext cx="11360700" cy="81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ldNum" idx="12"/>
          </p:nvPr>
        </p:nvSpPr>
        <p:spPr>
          <a:xfrm>
            <a:off x="11280567" y="6360610"/>
            <a:ext cx="731700" cy="38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5" name="Google Shape;155;p24"/>
          <p:cNvGrpSpPr/>
          <p:nvPr/>
        </p:nvGrpSpPr>
        <p:grpSpPr>
          <a:xfrm>
            <a:off x="8241344" y="5563390"/>
            <a:ext cx="3950345" cy="1317185"/>
            <a:chOff x="6181163" y="3903669"/>
            <a:chExt cx="2962833" cy="987913"/>
          </a:xfrm>
        </p:grpSpPr>
        <p:sp>
          <p:nvSpPr>
            <p:cNvPr id="156" name="Google Shape;156;p2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0" name="Google Shape;160;p24" descr="logo-full-v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2914" y="6417186"/>
            <a:ext cx="886965" cy="3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415600" y="343467"/>
            <a:ext cx="11360700" cy="81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>
            <a:off x="415600" y="1639967"/>
            <a:ext cx="5333100" cy="44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body" idx="2"/>
          </p:nvPr>
        </p:nvSpPr>
        <p:spPr>
          <a:xfrm>
            <a:off x="6443200" y="1639967"/>
            <a:ext cx="5333100" cy="44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sldNum" idx="12"/>
          </p:nvPr>
        </p:nvSpPr>
        <p:spPr>
          <a:xfrm>
            <a:off x="11280567" y="6347296"/>
            <a:ext cx="731700" cy="37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415600" y="343467"/>
            <a:ext cx="11360700" cy="81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pic>
        <p:nvPicPr>
          <p:cNvPr id="169" name="Google Shape;169;p26" descr="logo-full-v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2914" y="6417186"/>
            <a:ext cx="886965" cy="3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>
            <a:spLocks noGrp="1"/>
          </p:cNvSpPr>
          <p:nvPr>
            <p:ph type="sldNum" idx="12"/>
          </p:nvPr>
        </p:nvSpPr>
        <p:spPr>
          <a:xfrm>
            <a:off x="11280567" y="6347296"/>
            <a:ext cx="731700" cy="37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body" idx="1"/>
          </p:nvPr>
        </p:nvSpPr>
        <p:spPr>
          <a:xfrm>
            <a:off x="415600" y="1954405"/>
            <a:ext cx="3744000" cy="413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74" name="Google Shape;174;p27"/>
          <p:cNvSpPr txBox="1">
            <a:spLocks noGrp="1"/>
          </p:cNvSpPr>
          <p:nvPr>
            <p:ph type="sldNum" idx="12"/>
          </p:nvPr>
        </p:nvSpPr>
        <p:spPr>
          <a:xfrm>
            <a:off x="11280567" y="6347296"/>
            <a:ext cx="731700" cy="37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5" name="Google Shape;175;p27" descr="logo-full-v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2914" y="6417186"/>
            <a:ext cx="886965" cy="3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28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178" name="Google Shape;178;p2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sldNum" idx="12"/>
          </p:nvPr>
        </p:nvSpPr>
        <p:spPr>
          <a:xfrm>
            <a:off x="11280567" y="6360610"/>
            <a:ext cx="731700" cy="38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/>
          <p:nvPr/>
        </p:nvSpPr>
        <p:spPr>
          <a:xfrm>
            <a:off x="6096000" y="-2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title"/>
          </p:nvPr>
        </p:nvSpPr>
        <p:spPr>
          <a:xfrm>
            <a:off x="354000" y="2042800"/>
            <a:ext cx="5393700" cy="2085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subTitle" idx="1"/>
          </p:nvPr>
        </p:nvSpPr>
        <p:spPr>
          <a:xfrm>
            <a:off x="354000" y="4200002"/>
            <a:ext cx="5393700" cy="169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sldNum" idx="12"/>
          </p:nvPr>
        </p:nvSpPr>
        <p:spPr>
          <a:xfrm>
            <a:off x="11280567" y="6360610"/>
            <a:ext cx="731700" cy="38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1" name="Google Shape;191;p29" descr="logo-full-v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2914" y="6417186"/>
            <a:ext cx="886965" cy="3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body" idx="1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sldNum" idx="12"/>
          </p:nvPr>
        </p:nvSpPr>
        <p:spPr>
          <a:xfrm>
            <a:off x="11280567" y="6347296"/>
            <a:ext cx="731700" cy="37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5" name="Google Shape;195;p30" descr="logo-full-v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2914" y="6417186"/>
            <a:ext cx="886965" cy="3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31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198" name="Google Shape;198;p3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31"/>
          <p:cNvSpPr txBox="1">
            <a:spLocks noGrp="1"/>
          </p:cNvSpPr>
          <p:nvPr>
            <p:ph type="title" hasCustomPrompt="1"/>
          </p:nvPr>
        </p:nvSpPr>
        <p:spPr>
          <a:xfrm>
            <a:off x="415600" y="1674733"/>
            <a:ext cx="11360700" cy="2707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4" name="Google Shape;204;p31"/>
          <p:cNvSpPr txBox="1">
            <a:spLocks noGrp="1"/>
          </p:cNvSpPr>
          <p:nvPr>
            <p:ph type="body" idx="1"/>
          </p:nvPr>
        </p:nvSpPr>
        <p:spPr>
          <a:xfrm>
            <a:off x="415600" y="4492300"/>
            <a:ext cx="11360700" cy="170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 algn="ctr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sldNum" idx="12"/>
          </p:nvPr>
        </p:nvSpPr>
        <p:spPr>
          <a:xfrm>
            <a:off x="11280567" y="6360610"/>
            <a:ext cx="731700" cy="38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6" name="Google Shape;206;p31" descr="logo-full-v-whit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927" y="6414896"/>
            <a:ext cx="886965" cy="320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_NUMBER_1">
    <p:bg>
      <p:bgPr>
        <a:solidFill>
          <a:schemeClr val="dk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2"/>
          <p:cNvGrpSpPr/>
          <p:nvPr/>
        </p:nvGrpSpPr>
        <p:grpSpPr>
          <a:xfrm rot="10800000" flipH="1">
            <a:off x="8130968" y="4165674"/>
            <a:ext cx="4060732" cy="2707359"/>
            <a:chOff x="6098378" y="5"/>
            <a:chExt cx="3045625" cy="2030570"/>
          </a:xfrm>
        </p:grpSpPr>
        <p:sp>
          <p:nvSpPr>
            <p:cNvPr id="209" name="Google Shape;209;p3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32"/>
          <p:cNvSpPr txBox="1">
            <a:spLocks noGrp="1"/>
          </p:cNvSpPr>
          <p:nvPr>
            <p:ph type="title" hasCustomPrompt="1"/>
          </p:nvPr>
        </p:nvSpPr>
        <p:spPr>
          <a:xfrm>
            <a:off x="415600" y="1674733"/>
            <a:ext cx="11360700" cy="2707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5" name="Google Shape;215;p32"/>
          <p:cNvSpPr txBox="1">
            <a:spLocks noGrp="1"/>
          </p:cNvSpPr>
          <p:nvPr>
            <p:ph type="body" idx="1"/>
          </p:nvPr>
        </p:nvSpPr>
        <p:spPr>
          <a:xfrm>
            <a:off x="415600" y="4492300"/>
            <a:ext cx="11360700" cy="170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 algn="ctr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16" name="Google Shape;216;p32" descr="logo-full-v-whit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927" y="6414896"/>
            <a:ext cx="886965" cy="32059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2"/>
          <p:cNvSpPr txBox="1">
            <a:spLocks noGrp="1"/>
          </p:cNvSpPr>
          <p:nvPr>
            <p:ph type="sldNum" idx="12"/>
          </p:nvPr>
        </p:nvSpPr>
        <p:spPr>
          <a:xfrm>
            <a:off x="11280567" y="6360610"/>
            <a:ext cx="731700" cy="38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 1">
  <p:cSld name="BIG_NUMBER_1_1">
    <p:bg>
      <p:bgPr>
        <a:solidFill>
          <a:schemeClr val="dk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33"/>
          <p:cNvGrpSpPr/>
          <p:nvPr/>
        </p:nvGrpSpPr>
        <p:grpSpPr>
          <a:xfrm rot="10800000" flipH="1">
            <a:off x="8130968" y="4165674"/>
            <a:ext cx="4060732" cy="2707359"/>
            <a:chOff x="6098378" y="5"/>
            <a:chExt cx="3045625" cy="2030570"/>
          </a:xfrm>
        </p:grpSpPr>
        <p:sp>
          <p:nvSpPr>
            <p:cNvPr id="220" name="Google Shape;220;p3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33"/>
          <p:cNvGrpSpPr/>
          <p:nvPr/>
        </p:nvGrpSpPr>
        <p:grpSpPr>
          <a:xfrm flipH="1">
            <a:off x="-18305" y="-18607"/>
            <a:ext cx="4060732" cy="2707359"/>
            <a:chOff x="6098378" y="5"/>
            <a:chExt cx="3045625" cy="2030570"/>
          </a:xfrm>
        </p:grpSpPr>
        <p:sp>
          <p:nvSpPr>
            <p:cNvPr id="226" name="Google Shape;226;p3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>
            <a:spLocks noGrp="1"/>
          </p:cNvSpPr>
          <p:nvPr>
            <p:ph type="sldNum" idx="12"/>
          </p:nvPr>
        </p:nvSpPr>
        <p:spPr>
          <a:xfrm>
            <a:off x="11280567" y="6405900"/>
            <a:ext cx="731700" cy="320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3" name="Google Shape;233;p34" descr="logo-full-v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2914" y="6417186"/>
            <a:ext cx="886965" cy="3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240" name="Google Shape;240;p36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4" name="Google Shape;244;p3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3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8" name="Google Shape;248;p3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3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2" name="Google Shape;252;p39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3" name="Google Shape;253;p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4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259" name="Google Shape;259;p41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60" name="Google Shape;260;p4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263" name="Google Shape;263;p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4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267" name="Google Shape;267;p4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8" name="Google Shape;268;p4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69" name="Google Shape;269;p4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272" name="Google Shape;272;p4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75" name="Google Shape;275;p45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76" name="Google Shape;276;p4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Blank">
  <p:cSld name="CUSTOM_3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7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Font typeface="Roboto Thin"/>
              <a:buNone/>
              <a:defRPr sz="4800"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281" name="Google Shape;281;p4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 Light"/>
              <a:buNone/>
              <a:defRPr sz="32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Background Blank">
  <p:cSld name="SECTION_HEADER_1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8"/>
          <p:cNvSpPr/>
          <p:nvPr/>
        </p:nvSpPr>
        <p:spPr>
          <a:xfrm>
            <a:off x="5718" y="6255500"/>
            <a:ext cx="1500275" cy="602485"/>
          </a:xfrm>
          <a:custGeom>
            <a:avLst/>
            <a:gdLst/>
            <a:ahLst/>
            <a:cxnLst/>
            <a:rect l="l" t="t" r="r" b="b"/>
            <a:pathLst>
              <a:path w="35195" h="18075" extrusionOk="0">
                <a:moveTo>
                  <a:pt x="35195" y="0"/>
                </a:moveTo>
                <a:lnTo>
                  <a:pt x="0" y="18074"/>
                </a:lnTo>
                <a:lnTo>
                  <a:pt x="24479" y="18074"/>
                </a:lnTo>
                <a:lnTo>
                  <a:pt x="35195" y="0"/>
                </a:lnTo>
                <a:close/>
              </a:path>
            </a:pathLst>
          </a:custGeom>
          <a:solidFill>
            <a:srgbClr val="D0E0E3"/>
          </a:solidFill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48"/>
          <p:cNvSpPr/>
          <p:nvPr/>
        </p:nvSpPr>
        <p:spPr>
          <a:xfrm>
            <a:off x="1505921" y="6255500"/>
            <a:ext cx="1428277" cy="602485"/>
          </a:xfrm>
          <a:custGeom>
            <a:avLst/>
            <a:gdLst/>
            <a:ahLst/>
            <a:cxnLst/>
            <a:rect l="l" t="t" r="r" b="b"/>
            <a:pathLst>
              <a:path w="33506" h="18075" extrusionOk="0">
                <a:moveTo>
                  <a:pt x="1" y="0"/>
                </a:moveTo>
                <a:lnTo>
                  <a:pt x="1311" y="18074"/>
                </a:lnTo>
                <a:lnTo>
                  <a:pt x="33505" y="18074"/>
                </a:lnTo>
                <a:lnTo>
                  <a:pt x="1" y="0"/>
                </a:lnTo>
                <a:close/>
              </a:path>
            </a:pathLst>
          </a:custGeom>
          <a:solidFill>
            <a:srgbClr val="D0E0E3"/>
          </a:solidFill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8"/>
          <p:cNvSpPr/>
          <p:nvPr/>
        </p:nvSpPr>
        <p:spPr>
          <a:xfrm>
            <a:off x="1049176" y="6255500"/>
            <a:ext cx="512638" cy="602485"/>
          </a:xfrm>
          <a:custGeom>
            <a:avLst/>
            <a:gdLst/>
            <a:ahLst/>
            <a:cxnLst/>
            <a:rect l="l" t="t" r="r" b="b"/>
            <a:pathLst>
              <a:path w="12026" h="18075" extrusionOk="0">
                <a:moveTo>
                  <a:pt x="10716" y="0"/>
                </a:moveTo>
                <a:lnTo>
                  <a:pt x="0" y="18074"/>
                </a:lnTo>
                <a:lnTo>
                  <a:pt x="12026" y="18074"/>
                </a:lnTo>
                <a:lnTo>
                  <a:pt x="10716" y="0"/>
                </a:lnTo>
                <a:close/>
              </a:path>
            </a:pathLst>
          </a:custGeom>
          <a:solidFill>
            <a:srgbClr val="D0E0E3"/>
          </a:solidFill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48"/>
          <p:cNvSpPr/>
          <p:nvPr/>
        </p:nvSpPr>
        <p:spPr>
          <a:xfrm>
            <a:off x="2934127" y="6488867"/>
            <a:ext cx="1464255" cy="369124"/>
          </a:xfrm>
          <a:custGeom>
            <a:avLst/>
            <a:gdLst/>
            <a:ahLst/>
            <a:cxnLst/>
            <a:rect l="l" t="t" r="r" b="b"/>
            <a:pathLst>
              <a:path w="34350" h="11074" extrusionOk="0">
                <a:moveTo>
                  <a:pt x="14180" y="0"/>
                </a:moveTo>
                <a:lnTo>
                  <a:pt x="0" y="11073"/>
                </a:lnTo>
                <a:lnTo>
                  <a:pt x="34350" y="11073"/>
                </a:lnTo>
                <a:lnTo>
                  <a:pt x="14383" y="36"/>
                </a:lnTo>
                <a:lnTo>
                  <a:pt x="14180" y="0"/>
                </a:lnTo>
                <a:close/>
              </a:path>
            </a:pathLst>
          </a:custGeom>
          <a:solidFill>
            <a:srgbClr val="CFE2F3"/>
          </a:solidFill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48"/>
          <p:cNvSpPr/>
          <p:nvPr/>
        </p:nvSpPr>
        <p:spPr>
          <a:xfrm>
            <a:off x="3538573" y="6487267"/>
            <a:ext cx="8653" cy="2833"/>
          </a:xfrm>
          <a:custGeom>
            <a:avLst/>
            <a:gdLst/>
            <a:ahLst/>
            <a:cxnLst/>
            <a:rect l="l" t="t" r="r" b="b"/>
            <a:pathLst>
              <a:path w="203" h="85" extrusionOk="0">
                <a:moveTo>
                  <a:pt x="60" y="1"/>
                </a:moveTo>
                <a:lnTo>
                  <a:pt x="0" y="48"/>
                </a:lnTo>
                <a:lnTo>
                  <a:pt x="203" y="84"/>
                </a:lnTo>
                <a:lnTo>
                  <a:pt x="60" y="1"/>
                </a:lnTo>
                <a:close/>
              </a:path>
            </a:pathLst>
          </a:custGeom>
          <a:solidFill>
            <a:srgbClr val="2B49C7">
              <a:alpha val="9230"/>
            </a:srgbClr>
          </a:solidFill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48"/>
          <p:cNvSpPr/>
          <p:nvPr/>
        </p:nvSpPr>
        <p:spPr>
          <a:xfrm>
            <a:off x="1505921" y="6255500"/>
            <a:ext cx="2032735" cy="602485"/>
          </a:xfrm>
          <a:custGeom>
            <a:avLst/>
            <a:gdLst/>
            <a:ahLst/>
            <a:cxnLst/>
            <a:rect l="l" t="t" r="r" b="b"/>
            <a:pathLst>
              <a:path w="47686" h="18075" extrusionOk="0">
                <a:moveTo>
                  <a:pt x="1" y="0"/>
                </a:moveTo>
                <a:lnTo>
                  <a:pt x="33505" y="18074"/>
                </a:lnTo>
                <a:lnTo>
                  <a:pt x="47685" y="7001"/>
                </a:lnTo>
                <a:lnTo>
                  <a:pt x="1" y="0"/>
                </a:lnTo>
                <a:close/>
              </a:path>
            </a:pathLst>
          </a:custGeom>
          <a:solidFill>
            <a:srgbClr val="CFE2F3"/>
          </a:solidFill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289" name="Google Shape;289;p48"/>
          <p:cNvSpPr/>
          <p:nvPr/>
        </p:nvSpPr>
        <p:spPr>
          <a:xfrm>
            <a:off x="3547184" y="6490067"/>
            <a:ext cx="3203116" cy="367924"/>
          </a:xfrm>
          <a:custGeom>
            <a:avLst/>
            <a:gdLst/>
            <a:ahLst/>
            <a:cxnLst/>
            <a:rect l="l" t="t" r="r" b="b"/>
            <a:pathLst>
              <a:path w="75142" h="11038" extrusionOk="0">
                <a:moveTo>
                  <a:pt x="1" y="0"/>
                </a:moveTo>
                <a:lnTo>
                  <a:pt x="19968" y="11037"/>
                </a:lnTo>
                <a:lnTo>
                  <a:pt x="75141" y="11037"/>
                </a:lnTo>
                <a:lnTo>
                  <a:pt x="1" y="0"/>
                </a:lnTo>
                <a:close/>
              </a:path>
            </a:pathLst>
          </a:custGeom>
          <a:solidFill>
            <a:srgbClr val="D9D2E9"/>
          </a:solidFill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290" name="Google Shape;290;p48"/>
          <p:cNvSpPr/>
          <p:nvPr/>
        </p:nvSpPr>
        <p:spPr>
          <a:xfrm flipH="1">
            <a:off x="10686000" y="6490333"/>
            <a:ext cx="1506000" cy="369300"/>
          </a:xfrm>
          <a:prstGeom prst="rtTriangle">
            <a:avLst/>
          </a:prstGeom>
          <a:solidFill>
            <a:srgbClr val="D9D2E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48"/>
          <p:cNvSpPr txBox="1">
            <a:spLocks noGrp="1"/>
          </p:cNvSpPr>
          <p:nvPr>
            <p:ph type="title"/>
          </p:nvPr>
        </p:nvSpPr>
        <p:spPr>
          <a:xfrm>
            <a:off x="386420" y="-47067"/>
            <a:ext cx="11288700" cy="60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48"/>
          <p:cNvSpPr/>
          <p:nvPr/>
        </p:nvSpPr>
        <p:spPr>
          <a:xfrm>
            <a:off x="10352574" y="5987600"/>
            <a:ext cx="43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2B49C7">
              <a:alpha val="9230"/>
            </a:srgbClr>
          </a:solidFill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48"/>
          <p:cNvSpPr txBox="1">
            <a:spLocks noGrp="1"/>
          </p:cNvSpPr>
          <p:nvPr>
            <p:ph type="title" idx="2"/>
          </p:nvPr>
        </p:nvSpPr>
        <p:spPr>
          <a:xfrm>
            <a:off x="451600" y="390967"/>
            <a:ext cx="11288700" cy="797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48"/>
          <p:cNvSpPr/>
          <p:nvPr/>
        </p:nvSpPr>
        <p:spPr>
          <a:xfrm rot="10800000" flipH="1">
            <a:off x="10763754" y="15"/>
            <a:ext cx="1428277" cy="602485"/>
          </a:xfrm>
          <a:custGeom>
            <a:avLst/>
            <a:gdLst/>
            <a:ahLst/>
            <a:cxnLst/>
            <a:rect l="l" t="t" r="r" b="b"/>
            <a:pathLst>
              <a:path w="33506" h="18075" extrusionOk="0">
                <a:moveTo>
                  <a:pt x="1" y="0"/>
                </a:moveTo>
                <a:lnTo>
                  <a:pt x="1311" y="18074"/>
                </a:lnTo>
                <a:lnTo>
                  <a:pt x="33505" y="18074"/>
                </a:lnTo>
                <a:lnTo>
                  <a:pt x="1" y="0"/>
                </a:lnTo>
                <a:close/>
              </a:path>
            </a:pathLst>
          </a:custGeom>
          <a:solidFill>
            <a:srgbClr val="D0E0E3"/>
          </a:solidFill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48"/>
          <p:cNvSpPr/>
          <p:nvPr/>
        </p:nvSpPr>
        <p:spPr>
          <a:xfrm rot="10800000" flipH="1">
            <a:off x="10307009" y="15"/>
            <a:ext cx="512638" cy="602485"/>
          </a:xfrm>
          <a:custGeom>
            <a:avLst/>
            <a:gdLst/>
            <a:ahLst/>
            <a:cxnLst/>
            <a:rect l="l" t="t" r="r" b="b"/>
            <a:pathLst>
              <a:path w="12026" h="18075" extrusionOk="0">
                <a:moveTo>
                  <a:pt x="10716" y="0"/>
                </a:moveTo>
                <a:lnTo>
                  <a:pt x="0" y="18074"/>
                </a:lnTo>
                <a:lnTo>
                  <a:pt x="12026" y="18074"/>
                </a:lnTo>
                <a:lnTo>
                  <a:pt x="10716" y="0"/>
                </a:lnTo>
                <a:close/>
              </a:path>
            </a:pathLst>
          </a:custGeom>
          <a:solidFill>
            <a:srgbClr val="D0E0E3"/>
          </a:solidFill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48"/>
          <p:cNvSpPr/>
          <p:nvPr/>
        </p:nvSpPr>
        <p:spPr>
          <a:xfrm rot="10800000" flipH="1">
            <a:off x="9263551" y="15"/>
            <a:ext cx="1500275" cy="602485"/>
          </a:xfrm>
          <a:custGeom>
            <a:avLst/>
            <a:gdLst/>
            <a:ahLst/>
            <a:cxnLst/>
            <a:rect l="l" t="t" r="r" b="b"/>
            <a:pathLst>
              <a:path w="35195" h="18075" extrusionOk="0">
                <a:moveTo>
                  <a:pt x="35195" y="0"/>
                </a:moveTo>
                <a:lnTo>
                  <a:pt x="0" y="18074"/>
                </a:lnTo>
                <a:lnTo>
                  <a:pt x="24479" y="18074"/>
                </a:lnTo>
                <a:lnTo>
                  <a:pt x="35195" y="0"/>
                </a:lnTo>
                <a:close/>
              </a:path>
            </a:pathLst>
          </a:custGeom>
          <a:solidFill>
            <a:srgbClr val="D0E0E3"/>
          </a:solidFill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48"/>
          <p:cNvSpPr/>
          <p:nvPr/>
        </p:nvSpPr>
        <p:spPr>
          <a:xfrm flipH="1">
            <a:off x="10763767" y="66"/>
            <a:ext cx="1428300" cy="602400"/>
          </a:xfrm>
          <a:prstGeom prst="rtTriangle">
            <a:avLst/>
          </a:prstGeom>
          <a:solidFill>
            <a:schemeClr val="lt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48"/>
          <p:cNvGrpSpPr/>
          <p:nvPr/>
        </p:nvGrpSpPr>
        <p:grpSpPr>
          <a:xfrm>
            <a:off x="168413" y="6544594"/>
            <a:ext cx="890013" cy="102034"/>
            <a:chOff x="3830188" y="2330125"/>
            <a:chExt cx="4021750" cy="460650"/>
          </a:xfrm>
        </p:grpSpPr>
        <p:sp>
          <p:nvSpPr>
            <p:cNvPr id="299" name="Google Shape;299;p48"/>
            <p:cNvSpPr/>
            <p:nvPr/>
          </p:nvSpPr>
          <p:spPr>
            <a:xfrm>
              <a:off x="3830188" y="2330700"/>
              <a:ext cx="405050" cy="456075"/>
            </a:xfrm>
            <a:custGeom>
              <a:avLst/>
              <a:gdLst/>
              <a:ahLst/>
              <a:cxnLst/>
              <a:rect l="l" t="t" r="r" b="b"/>
              <a:pathLst>
                <a:path w="16202" h="18243" extrusionOk="0">
                  <a:moveTo>
                    <a:pt x="9297" y="0"/>
                  </a:moveTo>
                  <a:cubicBezTo>
                    <a:pt x="8094" y="0"/>
                    <a:pt x="6891" y="241"/>
                    <a:pt x="5763" y="721"/>
                  </a:cubicBezTo>
                  <a:cubicBezTo>
                    <a:pt x="3586" y="1666"/>
                    <a:pt x="1874" y="3397"/>
                    <a:pt x="964" y="5592"/>
                  </a:cubicBezTo>
                  <a:cubicBezTo>
                    <a:pt x="0" y="7858"/>
                    <a:pt x="0" y="10409"/>
                    <a:pt x="964" y="12675"/>
                  </a:cubicBezTo>
                  <a:cubicBezTo>
                    <a:pt x="1410" y="13764"/>
                    <a:pt x="2070" y="14745"/>
                    <a:pt x="2891" y="15566"/>
                  </a:cubicBezTo>
                  <a:cubicBezTo>
                    <a:pt x="3711" y="16404"/>
                    <a:pt x="4693" y="17065"/>
                    <a:pt x="5763" y="17528"/>
                  </a:cubicBezTo>
                  <a:cubicBezTo>
                    <a:pt x="6869" y="17992"/>
                    <a:pt x="8083" y="18242"/>
                    <a:pt x="9296" y="18242"/>
                  </a:cubicBezTo>
                  <a:cubicBezTo>
                    <a:pt x="10563" y="18242"/>
                    <a:pt x="11812" y="17992"/>
                    <a:pt x="12972" y="17475"/>
                  </a:cubicBezTo>
                  <a:cubicBezTo>
                    <a:pt x="14078" y="16993"/>
                    <a:pt x="15095" y="16262"/>
                    <a:pt x="15916" y="15369"/>
                  </a:cubicBezTo>
                  <a:cubicBezTo>
                    <a:pt x="16094" y="15155"/>
                    <a:pt x="16183" y="14906"/>
                    <a:pt x="16183" y="14638"/>
                  </a:cubicBezTo>
                  <a:cubicBezTo>
                    <a:pt x="16183" y="14370"/>
                    <a:pt x="16076" y="14103"/>
                    <a:pt x="15862" y="13942"/>
                  </a:cubicBezTo>
                  <a:cubicBezTo>
                    <a:pt x="15736" y="13841"/>
                    <a:pt x="15582" y="13794"/>
                    <a:pt x="15421" y="13794"/>
                  </a:cubicBezTo>
                  <a:cubicBezTo>
                    <a:pt x="15355" y="13794"/>
                    <a:pt x="15287" y="13802"/>
                    <a:pt x="15220" y="13817"/>
                  </a:cubicBezTo>
                  <a:cubicBezTo>
                    <a:pt x="15006" y="13871"/>
                    <a:pt x="14792" y="13996"/>
                    <a:pt x="14649" y="14174"/>
                  </a:cubicBezTo>
                  <a:cubicBezTo>
                    <a:pt x="13971" y="14888"/>
                    <a:pt x="13168" y="15459"/>
                    <a:pt x="12258" y="15869"/>
                  </a:cubicBezTo>
                  <a:cubicBezTo>
                    <a:pt x="11330" y="16262"/>
                    <a:pt x="10313" y="16476"/>
                    <a:pt x="9296" y="16476"/>
                  </a:cubicBezTo>
                  <a:cubicBezTo>
                    <a:pt x="8315" y="16476"/>
                    <a:pt x="7351" y="16279"/>
                    <a:pt x="6459" y="15887"/>
                  </a:cubicBezTo>
                  <a:cubicBezTo>
                    <a:pt x="5585" y="15512"/>
                    <a:pt x="4800" y="14977"/>
                    <a:pt x="4140" y="14299"/>
                  </a:cubicBezTo>
                  <a:cubicBezTo>
                    <a:pt x="3479" y="13639"/>
                    <a:pt x="2944" y="12836"/>
                    <a:pt x="2587" y="11979"/>
                  </a:cubicBezTo>
                  <a:cubicBezTo>
                    <a:pt x="2195" y="11069"/>
                    <a:pt x="1998" y="10106"/>
                    <a:pt x="2016" y="9125"/>
                  </a:cubicBezTo>
                  <a:cubicBezTo>
                    <a:pt x="1998" y="8161"/>
                    <a:pt x="2195" y="7198"/>
                    <a:pt x="2569" y="6288"/>
                  </a:cubicBezTo>
                  <a:cubicBezTo>
                    <a:pt x="2944" y="5413"/>
                    <a:pt x="3479" y="4628"/>
                    <a:pt x="4140" y="3950"/>
                  </a:cubicBezTo>
                  <a:cubicBezTo>
                    <a:pt x="4800" y="3272"/>
                    <a:pt x="5585" y="2719"/>
                    <a:pt x="6459" y="2344"/>
                  </a:cubicBezTo>
                  <a:cubicBezTo>
                    <a:pt x="7317" y="1984"/>
                    <a:pt x="8240" y="1772"/>
                    <a:pt x="9182" y="1772"/>
                  </a:cubicBezTo>
                  <a:cubicBezTo>
                    <a:pt x="9220" y="1772"/>
                    <a:pt x="9258" y="1773"/>
                    <a:pt x="9296" y="1773"/>
                  </a:cubicBezTo>
                  <a:cubicBezTo>
                    <a:pt x="9330" y="1773"/>
                    <a:pt x="9364" y="1773"/>
                    <a:pt x="9398" y="1773"/>
                  </a:cubicBezTo>
                  <a:cubicBezTo>
                    <a:pt x="10381" y="1773"/>
                    <a:pt x="11361" y="2022"/>
                    <a:pt x="12240" y="2487"/>
                  </a:cubicBezTo>
                  <a:cubicBezTo>
                    <a:pt x="13079" y="2915"/>
                    <a:pt x="13882" y="3451"/>
                    <a:pt x="14613" y="4057"/>
                  </a:cubicBezTo>
                  <a:cubicBezTo>
                    <a:pt x="14785" y="4244"/>
                    <a:pt x="15010" y="4350"/>
                    <a:pt x="15255" y="4350"/>
                  </a:cubicBezTo>
                  <a:cubicBezTo>
                    <a:pt x="15290" y="4350"/>
                    <a:pt x="15326" y="4347"/>
                    <a:pt x="15363" y="4343"/>
                  </a:cubicBezTo>
                  <a:cubicBezTo>
                    <a:pt x="15630" y="4343"/>
                    <a:pt x="15880" y="4200"/>
                    <a:pt x="16041" y="3986"/>
                  </a:cubicBezTo>
                  <a:cubicBezTo>
                    <a:pt x="16165" y="3790"/>
                    <a:pt x="16201" y="3540"/>
                    <a:pt x="16112" y="3326"/>
                  </a:cubicBezTo>
                  <a:cubicBezTo>
                    <a:pt x="16058" y="3112"/>
                    <a:pt x="15934" y="2915"/>
                    <a:pt x="15773" y="2755"/>
                  </a:cubicBezTo>
                  <a:cubicBezTo>
                    <a:pt x="14952" y="1898"/>
                    <a:pt x="13953" y="1220"/>
                    <a:pt x="12865" y="739"/>
                  </a:cubicBezTo>
                  <a:cubicBezTo>
                    <a:pt x="11726" y="246"/>
                    <a:pt x="10512" y="0"/>
                    <a:pt x="9297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  <p:sp>
          <p:nvSpPr>
            <p:cNvPr id="300" name="Google Shape;300;p48"/>
            <p:cNvSpPr/>
            <p:nvPr/>
          </p:nvSpPr>
          <p:spPr>
            <a:xfrm>
              <a:off x="4326638" y="2332750"/>
              <a:ext cx="459475" cy="453000"/>
            </a:xfrm>
            <a:custGeom>
              <a:avLst/>
              <a:gdLst/>
              <a:ahLst/>
              <a:cxnLst/>
              <a:rect l="l" t="t" r="r" b="b"/>
              <a:pathLst>
                <a:path w="18379" h="18120" extrusionOk="0">
                  <a:moveTo>
                    <a:pt x="9057" y="1740"/>
                  </a:moveTo>
                  <a:cubicBezTo>
                    <a:pt x="10016" y="1740"/>
                    <a:pt x="10983" y="1928"/>
                    <a:pt x="11902" y="2316"/>
                  </a:cubicBezTo>
                  <a:cubicBezTo>
                    <a:pt x="13651" y="3065"/>
                    <a:pt x="15060" y="4457"/>
                    <a:pt x="15792" y="6223"/>
                  </a:cubicBezTo>
                  <a:cubicBezTo>
                    <a:pt x="16951" y="8953"/>
                    <a:pt x="16327" y="12129"/>
                    <a:pt x="14239" y="14235"/>
                  </a:cubicBezTo>
                  <a:cubicBezTo>
                    <a:pt x="13561" y="14895"/>
                    <a:pt x="12776" y="15430"/>
                    <a:pt x="11902" y="15787"/>
                  </a:cubicBezTo>
                  <a:cubicBezTo>
                    <a:pt x="10964" y="16181"/>
                    <a:pt x="10005" y="16364"/>
                    <a:pt x="9071" y="16364"/>
                  </a:cubicBezTo>
                  <a:cubicBezTo>
                    <a:pt x="5226" y="16364"/>
                    <a:pt x="1782" y="13270"/>
                    <a:pt x="1767" y="9078"/>
                  </a:cubicBezTo>
                  <a:cubicBezTo>
                    <a:pt x="1767" y="8097"/>
                    <a:pt x="1946" y="7116"/>
                    <a:pt x="2320" y="6223"/>
                  </a:cubicBezTo>
                  <a:cubicBezTo>
                    <a:pt x="2695" y="5349"/>
                    <a:pt x="3230" y="4546"/>
                    <a:pt x="3891" y="3886"/>
                  </a:cubicBezTo>
                  <a:cubicBezTo>
                    <a:pt x="5280" y="2485"/>
                    <a:pt x="7151" y="1740"/>
                    <a:pt x="9057" y="1740"/>
                  </a:cubicBezTo>
                  <a:close/>
                  <a:moveTo>
                    <a:pt x="9058" y="1"/>
                  </a:moveTo>
                  <a:cubicBezTo>
                    <a:pt x="7856" y="1"/>
                    <a:pt x="6656" y="237"/>
                    <a:pt x="5532" y="710"/>
                  </a:cubicBezTo>
                  <a:cubicBezTo>
                    <a:pt x="4462" y="1156"/>
                    <a:pt x="3480" y="1816"/>
                    <a:pt x="2659" y="2655"/>
                  </a:cubicBezTo>
                  <a:cubicBezTo>
                    <a:pt x="1839" y="3476"/>
                    <a:pt x="1179" y="4475"/>
                    <a:pt x="715" y="5545"/>
                  </a:cubicBezTo>
                  <a:cubicBezTo>
                    <a:pt x="233" y="6652"/>
                    <a:pt x="1" y="7865"/>
                    <a:pt x="1" y="9078"/>
                  </a:cubicBezTo>
                  <a:cubicBezTo>
                    <a:pt x="1" y="10292"/>
                    <a:pt x="233" y="11487"/>
                    <a:pt x="715" y="12611"/>
                  </a:cubicBezTo>
                  <a:cubicBezTo>
                    <a:pt x="1625" y="14770"/>
                    <a:pt x="3355" y="16501"/>
                    <a:pt x="5514" y="17411"/>
                  </a:cubicBezTo>
                  <a:cubicBezTo>
                    <a:pt x="6647" y="17884"/>
                    <a:pt x="7847" y="18120"/>
                    <a:pt x="9047" y="18120"/>
                  </a:cubicBezTo>
                  <a:cubicBezTo>
                    <a:pt x="10247" y="18120"/>
                    <a:pt x="11447" y="17884"/>
                    <a:pt x="12580" y="17411"/>
                  </a:cubicBezTo>
                  <a:cubicBezTo>
                    <a:pt x="13651" y="16947"/>
                    <a:pt x="14632" y="16304"/>
                    <a:pt x="15470" y="15484"/>
                  </a:cubicBezTo>
                  <a:cubicBezTo>
                    <a:pt x="16309" y="14663"/>
                    <a:pt x="16969" y="13682"/>
                    <a:pt x="17433" y="12611"/>
                  </a:cubicBezTo>
                  <a:cubicBezTo>
                    <a:pt x="18379" y="10345"/>
                    <a:pt x="18379" y="7794"/>
                    <a:pt x="17433" y="5545"/>
                  </a:cubicBezTo>
                  <a:cubicBezTo>
                    <a:pt x="16505" y="3369"/>
                    <a:pt x="14775" y="1638"/>
                    <a:pt x="12598" y="710"/>
                  </a:cubicBezTo>
                  <a:cubicBezTo>
                    <a:pt x="11465" y="237"/>
                    <a:pt x="10260" y="1"/>
                    <a:pt x="9058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8"/>
            <p:cNvSpPr/>
            <p:nvPr/>
          </p:nvSpPr>
          <p:spPr>
            <a:xfrm>
              <a:off x="4892713" y="2330425"/>
              <a:ext cx="332775" cy="460350"/>
            </a:xfrm>
            <a:custGeom>
              <a:avLst/>
              <a:gdLst/>
              <a:ahLst/>
              <a:cxnLst/>
              <a:rect l="l" t="t" r="r" b="b"/>
              <a:pathLst>
                <a:path w="13311" h="18414" extrusionOk="0">
                  <a:moveTo>
                    <a:pt x="6682" y="0"/>
                  </a:moveTo>
                  <a:cubicBezTo>
                    <a:pt x="5804" y="0"/>
                    <a:pt x="4925" y="179"/>
                    <a:pt x="4104" y="535"/>
                  </a:cubicBezTo>
                  <a:cubicBezTo>
                    <a:pt x="3319" y="875"/>
                    <a:pt x="2605" y="1356"/>
                    <a:pt x="1999" y="1963"/>
                  </a:cubicBezTo>
                  <a:cubicBezTo>
                    <a:pt x="767" y="3194"/>
                    <a:pt x="72" y="4889"/>
                    <a:pt x="89" y="6638"/>
                  </a:cubicBezTo>
                  <a:lnTo>
                    <a:pt x="89" y="17397"/>
                  </a:lnTo>
                  <a:cubicBezTo>
                    <a:pt x="0" y="17932"/>
                    <a:pt x="428" y="18414"/>
                    <a:pt x="964" y="18414"/>
                  </a:cubicBezTo>
                  <a:cubicBezTo>
                    <a:pt x="1499" y="18414"/>
                    <a:pt x="1927" y="17932"/>
                    <a:pt x="1856" y="17397"/>
                  </a:cubicBezTo>
                  <a:lnTo>
                    <a:pt x="1856" y="6638"/>
                  </a:lnTo>
                  <a:cubicBezTo>
                    <a:pt x="1838" y="5995"/>
                    <a:pt x="1963" y="5353"/>
                    <a:pt x="2213" y="4764"/>
                  </a:cubicBezTo>
                  <a:cubicBezTo>
                    <a:pt x="2463" y="4175"/>
                    <a:pt x="2819" y="3658"/>
                    <a:pt x="3248" y="3212"/>
                  </a:cubicBezTo>
                  <a:cubicBezTo>
                    <a:pt x="3694" y="2766"/>
                    <a:pt x="4211" y="2409"/>
                    <a:pt x="4800" y="2159"/>
                  </a:cubicBezTo>
                  <a:cubicBezTo>
                    <a:pt x="5398" y="1900"/>
                    <a:pt x="6036" y="1771"/>
                    <a:pt x="6673" y="1771"/>
                  </a:cubicBezTo>
                  <a:cubicBezTo>
                    <a:pt x="7311" y="1771"/>
                    <a:pt x="7949" y="1900"/>
                    <a:pt x="8547" y="2159"/>
                  </a:cubicBezTo>
                  <a:cubicBezTo>
                    <a:pt x="9136" y="2409"/>
                    <a:pt x="9653" y="2766"/>
                    <a:pt x="10099" y="3212"/>
                  </a:cubicBezTo>
                  <a:cubicBezTo>
                    <a:pt x="10545" y="3658"/>
                    <a:pt x="10902" y="4175"/>
                    <a:pt x="11170" y="4764"/>
                  </a:cubicBezTo>
                  <a:cubicBezTo>
                    <a:pt x="11420" y="5353"/>
                    <a:pt x="11544" y="5995"/>
                    <a:pt x="11544" y="6638"/>
                  </a:cubicBezTo>
                  <a:lnTo>
                    <a:pt x="11527" y="17379"/>
                  </a:lnTo>
                  <a:cubicBezTo>
                    <a:pt x="11509" y="17878"/>
                    <a:pt x="11919" y="18271"/>
                    <a:pt x="12419" y="18271"/>
                  </a:cubicBezTo>
                  <a:cubicBezTo>
                    <a:pt x="12900" y="18271"/>
                    <a:pt x="13311" y="17878"/>
                    <a:pt x="13311" y="17379"/>
                  </a:cubicBezTo>
                  <a:lnTo>
                    <a:pt x="13311" y="6638"/>
                  </a:lnTo>
                  <a:cubicBezTo>
                    <a:pt x="13311" y="5746"/>
                    <a:pt x="13132" y="4871"/>
                    <a:pt x="12776" y="4050"/>
                  </a:cubicBezTo>
                  <a:cubicBezTo>
                    <a:pt x="12098" y="2462"/>
                    <a:pt x="10849" y="1214"/>
                    <a:pt x="9261" y="535"/>
                  </a:cubicBezTo>
                  <a:cubicBezTo>
                    <a:pt x="8440" y="179"/>
                    <a:pt x="7561" y="0"/>
                    <a:pt x="6682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8"/>
            <p:cNvSpPr/>
            <p:nvPr/>
          </p:nvSpPr>
          <p:spPr>
            <a:xfrm>
              <a:off x="5339213" y="2330200"/>
              <a:ext cx="321650" cy="457050"/>
            </a:xfrm>
            <a:custGeom>
              <a:avLst/>
              <a:gdLst/>
              <a:ahLst/>
              <a:cxnLst/>
              <a:rect l="l" t="t" r="r" b="b"/>
              <a:pathLst>
                <a:path w="12866" h="18282" extrusionOk="0">
                  <a:moveTo>
                    <a:pt x="6594" y="0"/>
                  </a:moveTo>
                  <a:cubicBezTo>
                    <a:pt x="5804" y="0"/>
                    <a:pt x="5015" y="116"/>
                    <a:pt x="4247" y="348"/>
                  </a:cubicBezTo>
                  <a:cubicBezTo>
                    <a:pt x="3569" y="562"/>
                    <a:pt x="2909" y="901"/>
                    <a:pt x="2338" y="1312"/>
                  </a:cubicBezTo>
                  <a:cubicBezTo>
                    <a:pt x="1803" y="1704"/>
                    <a:pt x="1357" y="2186"/>
                    <a:pt x="1036" y="2739"/>
                  </a:cubicBezTo>
                  <a:cubicBezTo>
                    <a:pt x="732" y="3274"/>
                    <a:pt x="572" y="3881"/>
                    <a:pt x="572" y="4488"/>
                  </a:cubicBezTo>
                  <a:cubicBezTo>
                    <a:pt x="572" y="5112"/>
                    <a:pt x="732" y="5701"/>
                    <a:pt x="1071" y="6218"/>
                  </a:cubicBezTo>
                  <a:cubicBezTo>
                    <a:pt x="1410" y="6754"/>
                    <a:pt x="1856" y="7218"/>
                    <a:pt x="2392" y="7574"/>
                  </a:cubicBezTo>
                  <a:cubicBezTo>
                    <a:pt x="2980" y="7985"/>
                    <a:pt x="3623" y="8306"/>
                    <a:pt x="4301" y="8538"/>
                  </a:cubicBezTo>
                  <a:cubicBezTo>
                    <a:pt x="5050" y="8770"/>
                    <a:pt x="5817" y="8930"/>
                    <a:pt x="6602" y="8984"/>
                  </a:cubicBezTo>
                  <a:cubicBezTo>
                    <a:pt x="7173" y="9073"/>
                    <a:pt x="7744" y="9234"/>
                    <a:pt x="8298" y="9448"/>
                  </a:cubicBezTo>
                  <a:cubicBezTo>
                    <a:pt x="8815" y="9644"/>
                    <a:pt x="9297" y="9930"/>
                    <a:pt x="9725" y="10269"/>
                  </a:cubicBezTo>
                  <a:cubicBezTo>
                    <a:pt x="10135" y="10590"/>
                    <a:pt x="10474" y="10982"/>
                    <a:pt x="10760" y="11411"/>
                  </a:cubicBezTo>
                  <a:cubicBezTo>
                    <a:pt x="11010" y="11821"/>
                    <a:pt x="11170" y="12303"/>
                    <a:pt x="11206" y="12784"/>
                  </a:cubicBezTo>
                  <a:cubicBezTo>
                    <a:pt x="11242" y="13302"/>
                    <a:pt x="11135" y="13819"/>
                    <a:pt x="10885" y="14283"/>
                  </a:cubicBezTo>
                  <a:cubicBezTo>
                    <a:pt x="10635" y="14765"/>
                    <a:pt x="10278" y="15175"/>
                    <a:pt x="9850" y="15497"/>
                  </a:cubicBezTo>
                  <a:cubicBezTo>
                    <a:pt x="9386" y="15853"/>
                    <a:pt x="8851" y="16121"/>
                    <a:pt x="8298" y="16299"/>
                  </a:cubicBezTo>
                  <a:cubicBezTo>
                    <a:pt x="7691" y="16514"/>
                    <a:pt x="7049" y="16621"/>
                    <a:pt x="6406" y="16621"/>
                  </a:cubicBezTo>
                  <a:cubicBezTo>
                    <a:pt x="5782" y="16621"/>
                    <a:pt x="5139" y="16514"/>
                    <a:pt x="4551" y="16317"/>
                  </a:cubicBezTo>
                  <a:cubicBezTo>
                    <a:pt x="3997" y="16139"/>
                    <a:pt x="3480" y="15853"/>
                    <a:pt x="3034" y="15497"/>
                  </a:cubicBezTo>
                  <a:cubicBezTo>
                    <a:pt x="2624" y="15175"/>
                    <a:pt x="2267" y="14765"/>
                    <a:pt x="2035" y="14301"/>
                  </a:cubicBezTo>
                  <a:cubicBezTo>
                    <a:pt x="1785" y="13837"/>
                    <a:pt x="1660" y="13320"/>
                    <a:pt x="1660" y="12802"/>
                  </a:cubicBezTo>
                  <a:cubicBezTo>
                    <a:pt x="1660" y="12249"/>
                    <a:pt x="1245" y="11973"/>
                    <a:pt x="830" y="11973"/>
                  </a:cubicBezTo>
                  <a:cubicBezTo>
                    <a:pt x="416" y="11973"/>
                    <a:pt x="1" y="12249"/>
                    <a:pt x="1" y="12802"/>
                  </a:cubicBezTo>
                  <a:cubicBezTo>
                    <a:pt x="1" y="13534"/>
                    <a:pt x="179" y="14265"/>
                    <a:pt x="500" y="14926"/>
                  </a:cubicBezTo>
                  <a:cubicBezTo>
                    <a:pt x="839" y="15604"/>
                    <a:pt x="1303" y="16192"/>
                    <a:pt x="1892" y="16692"/>
                  </a:cubicBezTo>
                  <a:cubicBezTo>
                    <a:pt x="2499" y="17192"/>
                    <a:pt x="3177" y="17602"/>
                    <a:pt x="3926" y="17870"/>
                  </a:cubicBezTo>
                  <a:cubicBezTo>
                    <a:pt x="4684" y="18139"/>
                    <a:pt x="5490" y="18281"/>
                    <a:pt x="6299" y="18281"/>
                  </a:cubicBezTo>
                  <a:cubicBezTo>
                    <a:pt x="6346" y="18281"/>
                    <a:pt x="6394" y="18281"/>
                    <a:pt x="6442" y="18280"/>
                  </a:cubicBezTo>
                  <a:cubicBezTo>
                    <a:pt x="6467" y="18280"/>
                    <a:pt x="6492" y="18280"/>
                    <a:pt x="6517" y="18280"/>
                  </a:cubicBezTo>
                  <a:cubicBezTo>
                    <a:pt x="8150" y="18280"/>
                    <a:pt x="9727" y="17711"/>
                    <a:pt x="10992" y="16674"/>
                  </a:cubicBezTo>
                  <a:cubicBezTo>
                    <a:pt x="11563" y="16192"/>
                    <a:pt x="12045" y="15586"/>
                    <a:pt x="12366" y="14926"/>
                  </a:cubicBezTo>
                  <a:cubicBezTo>
                    <a:pt x="12705" y="14248"/>
                    <a:pt x="12865" y="13516"/>
                    <a:pt x="12865" y="12767"/>
                  </a:cubicBezTo>
                  <a:cubicBezTo>
                    <a:pt x="12865" y="12053"/>
                    <a:pt x="12705" y="11339"/>
                    <a:pt x="12384" y="10697"/>
                  </a:cubicBezTo>
                  <a:cubicBezTo>
                    <a:pt x="12062" y="10055"/>
                    <a:pt x="11598" y="9501"/>
                    <a:pt x="11045" y="9038"/>
                  </a:cubicBezTo>
                  <a:cubicBezTo>
                    <a:pt x="10439" y="8538"/>
                    <a:pt x="9761" y="8145"/>
                    <a:pt x="9047" y="7860"/>
                  </a:cubicBezTo>
                  <a:cubicBezTo>
                    <a:pt x="8244" y="7539"/>
                    <a:pt x="7423" y="7342"/>
                    <a:pt x="6585" y="7253"/>
                  </a:cubicBezTo>
                  <a:cubicBezTo>
                    <a:pt x="6103" y="7182"/>
                    <a:pt x="5639" y="7075"/>
                    <a:pt x="5193" y="6932"/>
                  </a:cubicBezTo>
                  <a:cubicBezTo>
                    <a:pt x="4711" y="6789"/>
                    <a:pt x="4247" y="6593"/>
                    <a:pt x="3801" y="6361"/>
                  </a:cubicBezTo>
                  <a:cubicBezTo>
                    <a:pt x="3409" y="6165"/>
                    <a:pt x="3052" y="5879"/>
                    <a:pt x="2748" y="5558"/>
                  </a:cubicBezTo>
                  <a:cubicBezTo>
                    <a:pt x="2481" y="5273"/>
                    <a:pt x="2320" y="4898"/>
                    <a:pt x="2320" y="4523"/>
                  </a:cubicBezTo>
                  <a:cubicBezTo>
                    <a:pt x="2320" y="4131"/>
                    <a:pt x="2445" y="3756"/>
                    <a:pt x="2659" y="3435"/>
                  </a:cubicBezTo>
                  <a:cubicBezTo>
                    <a:pt x="2891" y="3078"/>
                    <a:pt x="3212" y="2775"/>
                    <a:pt x="3569" y="2543"/>
                  </a:cubicBezTo>
                  <a:cubicBezTo>
                    <a:pt x="3980" y="2275"/>
                    <a:pt x="4444" y="2079"/>
                    <a:pt x="4925" y="1954"/>
                  </a:cubicBezTo>
                  <a:cubicBezTo>
                    <a:pt x="5406" y="1826"/>
                    <a:pt x="5917" y="1755"/>
                    <a:pt x="6417" y="1755"/>
                  </a:cubicBezTo>
                  <a:cubicBezTo>
                    <a:pt x="6473" y="1755"/>
                    <a:pt x="6529" y="1756"/>
                    <a:pt x="6585" y="1758"/>
                  </a:cubicBezTo>
                  <a:cubicBezTo>
                    <a:pt x="6641" y="1756"/>
                    <a:pt x="6696" y="1755"/>
                    <a:pt x="6752" y="1755"/>
                  </a:cubicBezTo>
                  <a:cubicBezTo>
                    <a:pt x="7246" y="1755"/>
                    <a:pt x="7727" y="1826"/>
                    <a:pt x="8208" y="1954"/>
                  </a:cubicBezTo>
                  <a:cubicBezTo>
                    <a:pt x="8690" y="2097"/>
                    <a:pt x="9136" y="2293"/>
                    <a:pt x="9564" y="2543"/>
                  </a:cubicBezTo>
                  <a:cubicBezTo>
                    <a:pt x="9921" y="2775"/>
                    <a:pt x="10225" y="3042"/>
                    <a:pt x="10492" y="3381"/>
                  </a:cubicBezTo>
                  <a:cubicBezTo>
                    <a:pt x="10706" y="3667"/>
                    <a:pt x="10831" y="4006"/>
                    <a:pt x="10849" y="4363"/>
                  </a:cubicBezTo>
                  <a:cubicBezTo>
                    <a:pt x="10849" y="4630"/>
                    <a:pt x="10956" y="4898"/>
                    <a:pt x="11135" y="5094"/>
                  </a:cubicBezTo>
                  <a:cubicBezTo>
                    <a:pt x="11277" y="5273"/>
                    <a:pt x="11509" y="5380"/>
                    <a:pt x="11741" y="5380"/>
                  </a:cubicBezTo>
                  <a:cubicBezTo>
                    <a:pt x="12223" y="5380"/>
                    <a:pt x="12633" y="4987"/>
                    <a:pt x="12615" y="4488"/>
                  </a:cubicBezTo>
                  <a:cubicBezTo>
                    <a:pt x="12633" y="3881"/>
                    <a:pt x="12473" y="3274"/>
                    <a:pt x="12152" y="2739"/>
                  </a:cubicBezTo>
                  <a:cubicBezTo>
                    <a:pt x="11830" y="2186"/>
                    <a:pt x="11384" y="1704"/>
                    <a:pt x="10867" y="1312"/>
                  </a:cubicBezTo>
                  <a:cubicBezTo>
                    <a:pt x="10278" y="901"/>
                    <a:pt x="9636" y="562"/>
                    <a:pt x="8940" y="348"/>
                  </a:cubicBezTo>
                  <a:cubicBezTo>
                    <a:pt x="8173" y="116"/>
                    <a:pt x="7383" y="0"/>
                    <a:pt x="6594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8"/>
            <p:cNvSpPr/>
            <p:nvPr/>
          </p:nvSpPr>
          <p:spPr>
            <a:xfrm>
              <a:off x="5782613" y="2330125"/>
              <a:ext cx="299775" cy="457100"/>
            </a:xfrm>
            <a:custGeom>
              <a:avLst/>
              <a:gdLst/>
              <a:ahLst/>
              <a:cxnLst/>
              <a:rect l="l" t="t" r="r" b="b"/>
              <a:pathLst>
                <a:path w="11991" h="18284" extrusionOk="0">
                  <a:moveTo>
                    <a:pt x="11115" y="0"/>
                  </a:moveTo>
                  <a:cubicBezTo>
                    <a:pt x="11069" y="0"/>
                    <a:pt x="11021" y="4"/>
                    <a:pt x="10974" y="12"/>
                  </a:cubicBezTo>
                  <a:lnTo>
                    <a:pt x="892" y="12"/>
                  </a:lnTo>
                  <a:cubicBezTo>
                    <a:pt x="411" y="12"/>
                    <a:pt x="0" y="405"/>
                    <a:pt x="18" y="904"/>
                  </a:cubicBezTo>
                  <a:lnTo>
                    <a:pt x="18" y="17409"/>
                  </a:lnTo>
                  <a:cubicBezTo>
                    <a:pt x="18" y="17641"/>
                    <a:pt x="107" y="17855"/>
                    <a:pt x="268" y="18033"/>
                  </a:cubicBezTo>
                  <a:cubicBezTo>
                    <a:pt x="429" y="18194"/>
                    <a:pt x="660" y="18283"/>
                    <a:pt x="892" y="18283"/>
                  </a:cubicBezTo>
                  <a:lnTo>
                    <a:pt x="10974" y="18283"/>
                  </a:lnTo>
                  <a:cubicBezTo>
                    <a:pt x="10984" y="18283"/>
                    <a:pt x="10994" y="18284"/>
                    <a:pt x="11004" y="18284"/>
                  </a:cubicBezTo>
                  <a:cubicBezTo>
                    <a:pt x="11472" y="18284"/>
                    <a:pt x="11866" y="17880"/>
                    <a:pt x="11866" y="17409"/>
                  </a:cubicBezTo>
                  <a:cubicBezTo>
                    <a:pt x="11866" y="16920"/>
                    <a:pt x="11489" y="16516"/>
                    <a:pt x="11005" y="16516"/>
                  </a:cubicBezTo>
                  <a:cubicBezTo>
                    <a:pt x="10994" y="16516"/>
                    <a:pt x="10984" y="16516"/>
                    <a:pt x="10974" y="16517"/>
                  </a:cubicBezTo>
                  <a:lnTo>
                    <a:pt x="1785" y="16517"/>
                  </a:lnTo>
                  <a:lnTo>
                    <a:pt x="1785" y="9968"/>
                  </a:lnTo>
                  <a:lnTo>
                    <a:pt x="8386" y="9968"/>
                  </a:lnTo>
                  <a:cubicBezTo>
                    <a:pt x="8618" y="9968"/>
                    <a:pt x="8832" y="9879"/>
                    <a:pt x="9011" y="9719"/>
                  </a:cubicBezTo>
                  <a:cubicBezTo>
                    <a:pt x="9350" y="9362"/>
                    <a:pt x="9350" y="8809"/>
                    <a:pt x="9011" y="8452"/>
                  </a:cubicBezTo>
                  <a:cubicBezTo>
                    <a:pt x="8832" y="8291"/>
                    <a:pt x="8618" y="8202"/>
                    <a:pt x="8386" y="8202"/>
                  </a:cubicBezTo>
                  <a:lnTo>
                    <a:pt x="1785" y="8202"/>
                  </a:lnTo>
                  <a:lnTo>
                    <a:pt x="1785" y="1779"/>
                  </a:lnTo>
                  <a:lnTo>
                    <a:pt x="10974" y="1779"/>
                  </a:lnTo>
                  <a:cubicBezTo>
                    <a:pt x="11014" y="1784"/>
                    <a:pt x="11055" y="1787"/>
                    <a:pt x="11095" y="1787"/>
                  </a:cubicBezTo>
                  <a:cubicBezTo>
                    <a:pt x="11579" y="1787"/>
                    <a:pt x="11991" y="1398"/>
                    <a:pt x="11991" y="887"/>
                  </a:cubicBezTo>
                  <a:cubicBezTo>
                    <a:pt x="11991" y="399"/>
                    <a:pt x="11591" y="0"/>
                    <a:pt x="11115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8"/>
            <p:cNvSpPr/>
            <p:nvPr/>
          </p:nvSpPr>
          <p:spPr>
            <a:xfrm>
              <a:off x="6176038" y="2330425"/>
              <a:ext cx="331000" cy="456800"/>
            </a:xfrm>
            <a:custGeom>
              <a:avLst/>
              <a:gdLst/>
              <a:ahLst/>
              <a:cxnLst/>
              <a:rect l="l" t="t" r="r" b="b"/>
              <a:pathLst>
                <a:path w="13240" h="18272" extrusionOk="0">
                  <a:moveTo>
                    <a:pt x="6605" y="0"/>
                  </a:moveTo>
                  <a:cubicBezTo>
                    <a:pt x="5728" y="0"/>
                    <a:pt x="4854" y="179"/>
                    <a:pt x="4033" y="535"/>
                  </a:cubicBezTo>
                  <a:cubicBezTo>
                    <a:pt x="3248" y="875"/>
                    <a:pt x="2534" y="1356"/>
                    <a:pt x="1928" y="1963"/>
                  </a:cubicBezTo>
                  <a:cubicBezTo>
                    <a:pt x="679" y="3194"/>
                    <a:pt x="1" y="4889"/>
                    <a:pt x="1" y="6638"/>
                  </a:cubicBezTo>
                  <a:lnTo>
                    <a:pt x="1" y="17397"/>
                  </a:lnTo>
                  <a:cubicBezTo>
                    <a:pt x="1" y="17878"/>
                    <a:pt x="393" y="18271"/>
                    <a:pt x="893" y="18271"/>
                  </a:cubicBezTo>
                  <a:cubicBezTo>
                    <a:pt x="903" y="18271"/>
                    <a:pt x="913" y="18272"/>
                    <a:pt x="923" y="18272"/>
                  </a:cubicBezTo>
                  <a:cubicBezTo>
                    <a:pt x="1391" y="18272"/>
                    <a:pt x="1785" y="17868"/>
                    <a:pt x="1785" y="17397"/>
                  </a:cubicBezTo>
                  <a:lnTo>
                    <a:pt x="1785" y="6638"/>
                  </a:lnTo>
                  <a:cubicBezTo>
                    <a:pt x="1767" y="5995"/>
                    <a:pt x="1910" y="5353"/>
                    <a:pt x="2159" y="4764"/>
                  </a:cubicBezTo>
                  <a:cubicBezTo>
                    <a:pt x="2409" y="4175"/>
                    <a:pt x="2766" y="3658"/>
                    <a:pt x="3194" y="3212"/>
                  </a:cubicBezTo>
                  <a:cubicBezTo>
                    <a:pt x="3640" y="2766"/>
                    <a:pt x="4158" y="2409"/>
                    <a:pt x="4747" y="2159"/>
                  </a:cubicBezTo>
                  <a:cubicBezTo>
                    <a:pt x="5344" y="1900"/>
                    <a:pt x="5982" y="1771"/>
                    <a:pt x="6620" y="1771"/>
                  </a:cubicBezTo>
                  <a:cubicBezTo>
                    <a:pt x="7258" y="1771"/>
                    <a:pt x="7896" y="1900"/>
                    <a:pt x="8494" y="2159"/>
                  </a:cubicBezTo>
                  <a:cubicBezTo>
                    <a:pt x="9653" y="2659"/>
                    <a:pt x="10599" y="3587"/>
                    <a:pt x="11099" y="4764"/>
                  </a:cubicBezTo>
                  <a:cubicBezTo>
                    <a:pt x="11348" y="5353"/>
                    <a:pt x="11473" y="5995"/>
                    <a:pt x="11473" y="6638"/>
                  </a:cubicBezTo>
                  <a:lnTo>
                    <a:pt x="11473" y="17397"/>
                  </a:lnTo>
                  <a:cubicBezTo>
                    <a:pt x="11473" y="17629"/>
                    <a:pt x="11563" y="17861"/>
                    <a:pt x="11723" y="18021"/>
                  </a:cubicBezTo>
                  <a:cubicBezTo>
                    <a:pt x="11905" y="18192"/>
                    <a:pt x="12123" y="18268"/>
                    <a:pt x="12337" y="18268"/>
                  </a:cubicBezTo>
                  <a:cubicBezTo>
                    <a:pt x="12793" y="18268"/>
                    <a:pt x="13228" y="17919"/>
                    <a:pt x="13240" y="17397"/>
                  </a:cubicBezTo>
                  <a:lnTo>
                    <a:pt x="13240" y="6638"/>
                  </a:lnTo>
                  <a:cubicBezTo>
                    <a:pt x="13240" y="5746"/>
                    <a:pt x="13061" y="4871"/>
                    <a:pt x="12704" y="4068"/>
                  </a:cubicBezTo>
                  <a:cubicBezTo>
                    <a:pt x="12365" y="3283"/>
                    <a:pt x="11884" y="2552"/>
                    <a:pt x="11295" y="1963"/>
                  </a:cubicBezTo>
                  <a:cubicBezTo>
                    <a:pt x="10688" y="1356"/>
                    <a:pt x="9975" y="875"/>
                    <a:pt x="9189" y="535"/>
                  </a:cubicBezTo>
                  <a:cubicBezTo>
                    <a:pt x="8360" y="179"/>
                    <a:pt x="7481" y="0"/>
                    <a:pt x="6605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8"/>
            <p:cNvSpPr/>
            <p:nvPr/>
          </p:nvSpPr>
          <p:spPr>
            <a:xfrm>
              <a:off x="6620763" y="2330300"/>
              <a:ext cx="322100" cy="456950"/>
            </a:xfrm>
            <a:custGeom>
              <a:avLst/>
              <a:gdLst/>
              <a:ahLst/>
              <a:cxnLst/>
              <a:rect l="l" t="t" r="r" b="b"/>
              <a:pathLst>
                <a:path w="12884" h="18278" extrusionOk="0">
                  <a:moveTo>
                    <a:pt x="6585" y="1"/>
                  </a:moveTo>
                  <a:cubicBezTo>
                    <a:pt x="5795" y="1"/>
                    <a:pt x="5006" y="121"/>
                    <a:pt x="4247" y="362"/>
                  </a:cubicBezTo>
                  <a:cubicBezTo>
                    <a:pt x="3551" y="576"/>
                    <a:pt x="2909" y="897"/>
                    <a:pt x="2320" y="1326"/>
                  </a:cubicBezTo>
                  <a:cubicBezTo>
                    <a:pt x="1803" y="1700"/>
                    <a:pt x="1357" y="2182"/>
                    <a:pt x="1036" y="2753"/>
                  </a:cubicBezTo>
                  <a:cubicBezTo>
                    <a:pt x="714" y="3288"/>
                    <a:pt x="554" y="3877"/>
                    <a:pt x="554" y="4502"/>
                  </a:cubicBezTo>
                  <a:cubicBezTo>
                    <a:pt x="554" y="5108"/>
                    <a:pt x="732" y="5715"/>
                    <a:pt x="1053" y="6214"/>
                  </a:cubicBezTo>
                  <a:cubicBezTo>
                    <a:pt x="1410" y="6750"/>
                    <a:pt x="1856" y="7214"/>
                    <a:pt x="2374" y="7588"/>
                  </a:cubicBezTo>
                  <a:cubicBezTo>
                    <a:pt x="2963" y="7999"/>
                    <a:pt x="3623" y="8320"/>
                    <a:pt x="4301" y="8534"/>
                  </a:cubicBezTo>
                  <a:cubicBezTo>
                    <a:pt x="5050" y="8784"/>
                    <a:pt x="5817" y="8926"/>
                    <a:pt x="6585" y="8980"/>
                  </a:cubicBezTo>
                  <a:cubicBezTo>
                    <a:pt x="7173" y="9069"/>
                    <a:pt x="7744" y="9230"/>
                    <a:pt x="8280" y="9462"/>
                  </a:cubicBezTo>
                  <a:cubicBezTo>
                    <a:pt x="8797" y="9658"/>
                    <a:pt x="9279" y="9926"/>
                    <a:pt x="9725" y="10283"/>
                  </a:cubicBezTo>
                  <a:cubicBezTo>
                    <a:pt x="10117" y="10604"/>
                    <a:pt x="10474" y="10978"/>
                    <a:pt x="10742" y="11424"/>
                  </a:cubicBezTo>
                  <a:cubicBezTo>
                    <a:pt x="11010" y="11835"/>
                    <a:pt x="11152" y="12299"/>
                    <a:pt x="11188" y="12798"/>
                  </a:cubicBezTo>
                  <a:cubicBezTo>
                    <a:pt x="11224" y="13316"/>
                    <a:pt x="11117" y="13833"/>
                    <a:pt x="10885" y="14297"/>
                  </a:cubicBezTo>
                  <a:cubicBezTo>
                    <a:pt x="10617" y="14761"/>
                    <a:pt x="10260" y="15171"/>
                    <a:pt x="9832" y="15493"/>
                  </a:cubicBezTo>
                  <a:cubicBezTo>
                    <a:pt x="9368" y="15849"/>
                    <a:pt x="8851" y="16135"/>
                    <a:pt x="8297" y="16313"/>
                  </a:cubicBezTo>
                  <a:cubicBezTo>
                    <a:pt x="7691" y="16510"/>
                    <a:pt x="7048" y="16617"/>
                    <a:pt x="6406" y="16617"/>
                  </a:cubicBezTo>
                  <a:cubicBezTo>
                    <a:pt x="5782" y="16617"/>
                    <a:pt x="5139" y="16510"/>
                    <a:pt x="4551" y="16313"/>
                  </a:cubicBezTo>
                  <a:cubicBezTo>
                    <a:pt x="3997" y="16135"/>
                    <a:pt x="3498" y="15849"/>
                    <a:pt x="3034" y="15493"/>
                  </a:cubicBezTo>
                  <a:cubicBezTo>
                    <a:pt x="2624" y="15171"/>
                    <a:pt x="2285" y="14761"/>
                    <a:pt x="2035" y="14297"/>
                  </a:cubicBezTo>
                  <a:cubicBezTo>
                    <a:pt x="1785" y="13833"/>
                    <a:pt x="1660" y="13316"/>
                    <a:pt x="1660" y="12798"/>
                  </a:cubicBezTo>
                  <a:cubicBezTo>
                    <a:pt x="1660" y="12302"/>
                    <a:pt x="1249" y="11969"/>
                    <a:pt x="822" y="11969"/>
                  </a:cubicBezTo>
                  <a:cubicBezTo>
                    <a:pt x="621" y="11969"/>
                    <a:pt x="416" y="12043"/>
                    <a:pt x="250" y="12210"/>
                  </a:cubicBezTo>
                  <a:cubicBezTo>
                    <a:pt x="90" y="12370"/>
                    <a:pt x="1" y="12566"/>
                    <a:pt x="1" y="12798"/>
                  </a:cubicBezTo>
                  <a:cubicBezTo>
                    <a:pt x="1" y="13530"/>
                    <a:pt x="179" y="14261"/>
                    <a:pt x="500" y="14922"/>
                  </a:cubicBezTo>
                  <a:cubicBezTo>
                    <a:pt x="839" y="15600"/>
                    <a:pt x="1321" y="16188"/>
                    <a:pt x="1892" y="16688"/>
                  </a:cubicBezTo>
                  <a:cubicBezTo>
                    <a:pt x="2499" y="17188"/>
                    <a:pt x="3194" y="17598"/>
                    <a:pt x="3944" y="17866"/>
                  </a:cubicBezTo>
                  <a:cubicBezTo>
                    <a:pt x="4702" y="18135"/>
                    <a:pt x="5492" y="18277"/>
                    <a:pt x="6299" y="18277"/>
                  </a:cubicBezTo>
                  <a:cubicBezTo>
                    <a:pt x="6346" y="18277"/>
                    <a:pt x="6394" y="18277"/>
                    <a:pt x="6442" y="18276"/>
                  </a:cubicBezTo>
                  <a:cubicBezTo>
                    <a:pt x="6467" y="18276"/>
                    <a:pt x="6492" y="18276"/>
                    <a:pt x="6517" y="18276"/>
                  </a:cubicBezTo>
                  <a:cubicBezTo>
                    <a:pt x="8150" y="18276"/>
                    <a:pt x="9727" y="17707"/>
                    <a:pt x="10992" y="16670"/>
                  </a:cubicBezTo>
                  <a:cubicBezTo>
                    <a:pt x="11563" y="16188"/>
                    <a:pt x="12044" y="15582"/>
                    <a:pt x="12366" y="14922"/>
                  </a:cubicBezTo>
                  <a:cubicBezTo>
                    <a:pt x="12705" y="14244"/>
                    <a:pt x="12865" y="13512"/>
                    <a:pt x="12865" y="12763"/>
                  </a:cubicBezTo>
                  <a:cubicBezTo>
                    <a:pt x="12883" y="12049"/>
                    <a:pt x="12705" y="11335"/>
                    <a:pt x="12383" y="10693"/>
                  </a:cubicBezTo>
                  <a:cubicBezTo>
                    <a:pt x="12062" y="10051"/>
                    <a:pt x="11598" y="9497"/>
                    <a:pt x="11045" y="9034"/>
                  </a:cubicBezTo>
                  <a:cubicBezTo>
                    <a:pt x="10439" y="8534"/>
                    <a:pt x="9761" y="8141"/>
                    <a:pt x="9047" y="7856"/>
                  </a:cubicBezTo>
                  <a:cubicBezTo>
                    <a:pt x="8262" y="7535"/>
                    <a:pt x="7423" y="7338"/>
                    <a:pt x="6585" y="7249"/>
                  </a:cubicBezTo>
                  <a:cubicBezTo>
                    <a:pt x="6121" y="7178"/>
                    <a:pt x="5657" y="7071"/>
                    <a:pt x="5193" y="6928"/>
                  </a:cubicBezTo>
                  <a:cubicBezTo>
                    <a:pt x="4711" y="6785"/>
                    <a:pt x="4247" y="6589"/>
                    <a:pt x="3819" y="6357"/>
                  </a:cubicBezTo>
                  <a:cubicBezTo>
                    <a:pt x="3409" y="6161"/>
                    <a:pt x="3052" y="5875"/>
                    <a:pt x="2748" y="5554"/>
                  </a:cubicBezTo>
                  <a:cubicBezTo>
                    <a:pt x="2481" y="5269"/>
                    <a:pt x="2320" y="4894"/>
                    <a:pt x="2320" y="4519"/>
                  </a:cubicBezTo>
                  <a:cubicBezTo>
                    <a:pt x="2320" y="4127"/>
                    <a:pt x="2445" y="3752"/>
                    <a:pt x="2659" y="3431"/>
                  </a:cubicBezTo>
                  <a:cubicBezTo>
                    <a:pt x="2909" y="3074"/>
                    <a:pt x="3212" y="2771"/>
                    <a:pt x="3569" y="2539"/>
                  </a:cubicBezTo>
                  <a:cubicBezTo>
                    <a:pt x="3997" y="2271"/>
                    <a:pt x="4443" y="2075"/>
                    <a:pt x="4925" y="1950"/>
                  </a:cubicBezTo>
                  <a:cubicBezTo>
                    <a:pt x="5406" y="1822"/>
                    <a:pt x="5916" y="1751"/>
                    <a:pt x="6416" y="1751"/>
                  </a:cubicBezTo>
                  <a:cubicBezTo>
                    <a:pt x="6473" y="1751"/>
                    <a:pt x="6529" y="1752"/>
                    <a:pt x="6585" y="1754"/>
                  </a:cubicBezTo>
                  <a:cubicBezTo>
                    <a:pt x="6640" y="1752"/>
                    <a:pt x="6696" y="1751"/>
                    <a:pt x="6752" y="1751"/>
                  </a:cubicBezTo>
                  <a:cubicBezTo>
                    <a:pt x="7249" y="1751"/>
                    <a:pt x="7743" y="1822"/>
                    <a:pt x="8208" y="1950"/>
                  </a:cubicBezTo>
                  <a:cubicBezTo>
                    <a:pt x="8690" y="2093"/>
                    <a:pt x="9136" y="2289"/>
                    <a:pt x="9564" y="2539"/>
                  </a:cubicBezTo>
                  <a:cubicBezTo>
                    <a:pt x="9921" y="2771"/>
                    <a:pt x="10242" y="3038"/>
                    <a:pt x="10492" y="3377"/>
                  </a:cubicBezTo>
                  <a:cubicBezTo>
                    <a:pt x="10706" y="3663"/>
                    <a:pt x="10831" y="4002"/>
                    <a:pt x="10867" y="4359"/>
                  </a:cubicBezTo>
                  <a:cubicBezTo>
                    <a:pt x="10849" y="4644"/>
                    <a:pt x="10956" y="4894"/>
                    <a:pt x="11117" y="5108"/>
                  </a:cubicBezTo>
                  <a:cubicBezTo>
                    <a:pt x="11266" y="5274"/>
                    <a:pt x="11461" y="5378"/>
                    <a:pt x="11687" y="5378"/>
                  </a:cubicBezTo>
                  <a:cubicBezTo>
                    <a:pt x="11705" y="5378"/>
                    <a:pt x="11723" y="5377"/>
                    <a:pt x="11741" y="5376"/>
                  </a:cubicBezTo>
                  <a:cubicBezTo>
                    <a:pt x="11758" y="5377"/>
                    <a:pt x="11775" y="5378"/>
                    <a:pt x="11792" y="5378"/>
                  </a:cubicBezTo>
                  <a:cubicBezTo>
                    <a:pt x="12004" y="5378"/>
                    <a:pt x="12200" y="5275"/>
                    <a:pt x="12366" y="5126"/>
                  </a:cubicBezTo>
                  <a:cubicBezTo>
                    <a:pt x="12526" y="4965"/>
                    <a:pt x="12615" y="4733"/>
                    <a:pt x="12615" y="4502"/>
                  </a:cubicBezTo>
                  <a:cubicBezTo>
                    <a:pt x="12615" y="3877"/>
                    <a:pt x="12455" y="3288"/>
                    <a:pt x="12151" y="2753"/>
                  </a:cubicBezTo>
                  <a:cubicBezTo>
                    <a:pt x="11812" y="2182"/>
                    <a:pt x="11366" y="1700"/>
                    <a:pt x="10849" y="1326"/>
                  </a:cubicBezTo>
                  <a:cubicBezTo>
                    <a:pt x="10260" y="897"/>
                    <a:pt x="9618" y="576"/>
                    <a:pt x="8922" y="362"/>
                  </a:cubicBezTo>
                  <a:cubicBezTo>
                    <a:pt x="8164" y="121"/>
                    <a:pt x="7374" y="1"/>
                    <a:pt x="6585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8"/>
            <p:cNvSpPr/>
            <p:nvPr/>
          </p:nvSpPr>
          <p:spPr>
            <a:xfrm>
              <a:off x="7021788" y="2330350"/>
              <a:ext cx="434050" cy="460425"/>
            </a:xfrm>
            <a:custGeom>
              <a:avLst/>
              <a:gdLst/>
              <a:ahLst/>
              <a:cxnLst/>
              <a:rect l="l" t="t" r="r" b="b"/>
              <a:pathLst>
                <a:path w="17362" h="18417" extrusionOk="0">
                  <a:moveTo>
                    <a:pt x="898" y="1"/>
                  </a:moveTo>
                  <a:cubicBezTo>
                    <a:pt x="703" y="1"/>
                    <a:pt x="500" y="71"/>
                    <a:pt x="339" y="199"/>
                  </a:cubicBezTo>
                  <a:cubicBezTo>
                    <a:pt x="143" y="342"/>
                    <a:pt x="36" y="556"/>
                    <a:pt x="18" y="788"/>
                  </a:cubicBezTo>
                  <a:cubicBezTo>
                    <a:pt x="0" y="1020"/>
                    <a:pt x="72" y="1252"/>
                    <a:pt x="214" y="1431"/>
                  </a:cubicBezTo>
                  <a:lnTo>
                    <a:pt x="7726" y="11137"/>
                  </a:lnTo>
                  <a:lnTo>
                    <a:pt x="7726" y="17400"/>
                  </a:lnTo>
                  <a:cubicBezTo>
                    <a:pt x="7655" y="17935"/>
                    <a:pt x="8065" y="18417"/>
                    <a:pt x="8618" y="18417"/>
                  </a:cubicBezTo>
                  <a:cubicBezTo>
                    <a:pt x="9153" y="18417"/>
                    <a:pt x="9582" y="17935"/>
                    <a:pt x="9492" y="17400"/>
                  </a:cubicBezTo>
                  <a:lnTo>
                    <a:pt x="9492" y="11137"/>
                  </a:lnTo>
                  <a:lnTo>
                    <a:pt x="17147" y="1431"/>
                  </a:lnTo>
                  <a:cubicBezTo>
                    <a:pt x="17290" y="1252"/>
                    <a:pt x="17361" y="1020"/>
                    <a:pt x="17343" y="788"/>
                  </a:cubicBezTo>
                  <a:cubicBezTo>
                    <a:pt x="17325" y="556"/>
                    <a:pt x="17218" y="342"/>
                    <a:pt x="17040" y="217"/>
                  </a:cubicBezTo>
                  <a:cubicBezTo>
                    <a:pt x="16879" y="73"/>
                    <a:pt x="16675" y="1"/>
                    <a:pt x="16467" y="1"/>
                  </a:cubicBezTo>
                  <a:cubicBezTo>
                    <a:pt x="16444" y="1"/>
                    <a:pt x="16421" y="1"/>
                    <a:pt x="16398" y="3"/>
                  </a:cubicBezTo>
                  <a:cubicBezTo>
                    <a:pt x="16166" y="21"/>
                    <a:pt x="15952" y="146"/>
                    <a:pt x="15809" y="324"/>
                  </a:cubicBezTo>
                  <a:lnTo>
                    <a:pt x="8618" y="9388"/>
                  </a:lnTo>
                  <a:lnTo>
                    <a:pt x="1552" y="324"/>
                  </a:lnTo>
                  <a:cubicBezTo>
                    <a:pt x="1410" y="146"/>
                    <a:pt x="1196" y="21"/>
                    <a:pt x="964" y="3"/>
                  </a:cubicBezTo>
                  <a:cubicBezTo>
                    <a:pt x="942" y="1"/>
                    <a:pt x="920" y="1"/>
                    <a:pt x="898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8"/>
            <p:cNvSpPr/>
            <p:nvPr/>
          </p:nvSpPr>
          <p:spPr>
            <a:xfrm>
              <a:off x="7529838" y="2330300"/>
              <a:ext cx="322100" cy="456950"/>
            </a:xfrm>
            <a:custGeom>
              <a:avLst/>
              <a:gdLst/>
              <a:ahLst/>
              <a:cxnLst/>
              <a:rect l="l" t="t" r="r" b="b"/>
              <a:pathLst>
                <a:path w="12884" h="18278" extrusionOk="0">
                  <a:moveTo>
                    <a:pt x="6605" y="1"/>
                  </a:moveTo>
                  <a:cubicBezTo>
                    <a:pt x="5813" y="1"/>
                    <a:pt x="5024" y="121"/>
                    <a:pt x="4265" y="362"/>
                  </a:cubicBezTo>
                  <a:cubicBezTo>
                    <a:pt x="3569" y="576"/>
                    <a:pt x="2927" y="897"/>
                    <a:pt x="2338" y="1326"/>
                  </a:cubicBezTo>
                  <a:cubicBezTo>
                    <a:pt x="1821" y="1700"/>
                    <a:pt x="1375" y="2182"/>
                    <a:pt x="1054" y="2753"/>
                  </a:cubicBezTo>
                  <a:cubicBezTo>
                    <a:pt x="733" y="3288"/>
                    <a:pt x="572" y="3877"/>
                    <a:pt x="572" y="4502"/>
                  </a:cubicBezTo>
                  <a:cubicBezTo>
                    <a:pt x="572" y="5108"/>
                    <a:pt x="750" y="5715"/>
                    <a:pt x="1072" y="6214"/>
                  </a:cubicBezTo>
                  <a:cubicBezTo>
                    <a:pt x="1428" y="6750"/>
                    <a:pt x="1874" y="7214"/>
                    <a:pt x="2392" y="7588"/>
                  </a:cubicBezTo>
                  <a:cubicBezTo>
                    <a:pt x="2981" y="7999"/>
                    <a:pt x="3641" y="8320"/>
                    <a:pt x="4319" y="8534"/>
                  </a:cubicBezTo>
                  <a:cubicBezTo>
                    <a:pt x="5068" y="8784"/>
                    <a:pt x="5836" y="8926"/>
                    <a:pt x="6603" y="8980"/>
                  </a:cubicBezTo>
                  <a:cubicBezTo>
                    <a:pt x="7192" y="9069"/>
                    <a:pt x="7763" y="9230"/>
                    <a:pt x="8298" y="9462"/>
                  </a:cubicBezTo>
                  <a:cubicBezTo>
                    <a:pt x="8815" y="9658"/>
                    <a:pt x="9297" y="9944"/>
                    <a:pt x="9743" y="10283"/>
                  </a:cubicBezTo>
                  <a:cubicBezTo>
                    <a:pt x="10136" y="10604"/>
                    <a:pt x="10492" y="10978"/>
                    <a:pt x="10760" y="11424"/>
                  </a:cubicBezTo>
                  <a:cubicBezTo>
                    <a:pt x="11028" y="11835"/>
                    <a:pt x="11170" y="12299"/>
                    <a:pt x="11206" y="12798"/>
                  </a:cubicBezTo>
                  <a:cubicBezTo>
                    <a:pt x="11260" y="13316"/>
                    <a:pt x="11135" y="13833"/>
                    <a:pt x="10903" y="14297"/>
                  </a:cubicBezTo>
                  <a:cubicBezTo>
                    <a:pt x="10635" y="14761"/>
                    <a:pt x="10296" y="15171"/>
                    <a:pt x="9850" y="15493"/>
                  </a:cubicBezTo>
                  <a:cubicBezTo>
                    <a:pt x="9386" y="15849"/>
                    <a:pt x="8851" y="16135"/>
                    <a:pt x="8298" y="16313"/>
                  </a:cubicBezTo>
                  <a:cubicBezTo>
                    <a:pt x="7691" y="16510"/>
                    <a:pt x="7049" y="16617"/>
                    <a:pt x="6424" y="16617"/>
                  </a:cubicBezTo>
                  <a:cubicBezTo>
                    <a:pt x="5782" y="16617"/>
                    <a:pt x="5157" y="16510"/>
                    <a:pt x="4551" y="16313"/>
                  </a:cubicBezTo>
                  <a:cubicBezTo>
                    <a:pt x="4016" y="16135"/>
                    <a:pt x="3498" y="15849"/>
                    <a:pt x="3052" y="15493"/>
                  </a:cubicBezTo>
                  <a:cubicBezTo>
                    <a:pt x="2624" y="15171"/>
                    <a:pt x="2285" y="14761"/>
                    <a:pt x="2035" y="14297"/>
                  </a:cubicBezTo>
                  <a:cubicBezTo>
                    <a:pt x="1785" y="13833"/>
                    <a:pt x="1660" y="13316"/>
                    <a:pt x="1660" y="12798"/>
                  </a:cubicBezTo>
                  <a:cubicBezTo>
                    <a:pt x="1660" y="12245"/>
                    <a:pt x="1250" y="11969"/>
                    <a:pt x="840" y="11969"/>
                  </a:cubicBezTo>
                  <a:cubicBezTo>
                    <a:pt x="429" y="11969"/>
                    <a:pt x="19" y="12245"/>
                    <a:pt x="19" y="12798"/>
                  </a:cubicBezTo>
                  <a:cubicBezTo>
                    <a:pt x="1" y="13530"/>
                    <a:pt x="179" y="14261"/>
                    <a:pt x="518" y="14922"/>
                  </a:cubicBezTo>
                  <a:cubicBezTo>
                    <a:pt x="857" y="15600"/>
                    <a:pt x="1321" y="16188"/>
                    <a:pt x="1892" y="16688"/>
                  </a:cubicBezTo>
                  <a:cubicBezTo>
                    <a:pt x="2499" y="17188"/>
                    <a:pt x="3195" y="17598"/>
                    <a:pt x="3944" y="17866"/>
                  </a:cubicBezTo>
                  <a:cubicBezTo>
                    <a:pt x="4702" y="18135"/>
                    <a:pt x="5492" y="18277"/>
                    <a:pt x="6299" y="18277"/>
                  </a:cubicBezTo>
                  <a:cubicBezTo>
                    <a:pt x="6347" y="18277"/>
                    <a:pt x="6394" y="18277"/>
                    <a:pt x="6442" y="18276"/>
                  </a:cubicBezTo>
                  <a:cubicBezTo>
                    <a:pt x="6467" y="18276"/>
                    <a:pt x="6493" y="18276"/>
                    <a:pt x="6518" y="18276"/>
                  </a:cubicBezTo>
                  <a:cubicBezTo>
                    <a:pt x="8151" y="18276"/>
                    <a:pt x="9744" y="17707"/>
                    <a:pt x="10992" y="16670"/>
                  </a:cubicBezTo>
                  <a:cubicBezTo>
                    <a:pt x="11581" y="16188"/>
                    <a:pt x="12045" y="15582"/>
                    <a:pt x="12384" y="14922"/>
                  </a:cubicBezTo>
                  <a:cubicBezTo>
                    <a:pt x="12705" y="14244"/>
                    <a:pt x="12883" y="13512"/>
                    <a:pt x="12883" y="12763"/>
                  </a:cubicBezTo>
                  <a:cubicBezTo>
                    <a:pt x="12883" y="12049"/>
                    <a:pt x="12723" y="11335"/>
                    <a:pt x="12402" y="10693"/>
                  </a:cubicBezTo>
                  <a:cubicBezTo>
                    <a:pt x="12063" y="10051"/>
                    <a:pt x="11617" y="9497"/>
                    <a:pt x="11063" y="9034"/>
                  </a:cubicBezTo>
                  <a:cubicBezTo>
                    <a:pt x="10457" y="8534"/>
                    <a:pt x="9779" y="8141"/>
                    <a:pt x="9047" y="7856"/>
                  </a:cubicBezTo>
                  <a:cubicBezTo>
                    <a:pt x="8262" y="7535"/>
                    <a:pt x="7441" y="7338"/>
                    <a:pt x="6603" y="7249"/>
                  </a:cubicBezTo>
                  <a:cubicBezTo>
                    <a:pt x="6121" y="7178"/>
                    <a:pt x="5657" y="7071"/>
                    <a:pt x="5211" y="6928"/>
                  </a:cubicBezTo>
                  <a:cubicBezTo>
                    <a:pt x="4729" y="6785"/>
                    <a:pt x="4265" y="6589"/>
                    <a:pt x="3819" y="6357"/>
                  </a:cubicBezTo>
                  <a:cubicBezTo>
                    <a:pt x="3427" y="6161"/>
                    <a:pt x="3052" y="5875"/>
                    <a:pt x="2749" y="5554"/>
                  </a:cubicBezTo>
                  <a:cubicBezTo>
                    <a:pt x="2481" y="5269"/>
                    <a:pt x="2338" y="4894"/>
                    <a:pt x="2338" y="4519"/>
                  </a:cubicBezTo>
                  <a:cubicBezTo>
                    <a:pt x="2338" y="4127"/>
                    <a:pt x="2445" y="3752"/>
                    <a:pt x="2677" y="3431"/>
                  </a:cubicBezTo>
                  <a:cubicBezTo>
                    <a:pt x="2909" y="3074"/>
                    <a:pt x="3213" y="2771"/>
                    <a:pt x="3587" y="2539"/>
                  </a:cubicBezTo>
                  <a:cubicBezTo>
                    <a:pt x="3998" y="2271"/>
                    <a:pt x="4462" y="2075"/>
                    <a:pt x="4926" y="1950"/>
                  </a:cubicBezTo>
                  <a:cubicBezTo>
                    <a:pt x="5423" y="1822"/>
                    <a:pt x="5920" y="1751"/>
                    <a:pt x="6430" y="1751"/>
                  </a:cubicBezTo>
                  <a:cubicBezTo>
                    <a:pt x="6488" y="1751"/>
                    <a:pt x="6545" y="1752"/>
                    <a:pt x="6603" y="1754"/>
                  </a:cubicBezTo>
                  <a:cubicBezTo>
                    <a:pt x="6657" y="1752"/>
                    <a:pt x="6711" y="1751"/>
                    <a:pt x="6765" y="1751"/>
                  </a:cubicBezTo>
                  <a:cubicBezTo>
                    <a:pt x="7250" y="1751"/>
                    <a:pt x="7745" y="1822"/>
                    <a:pt x="8226" y="1950"/>
                  </a:cubicBezTo>
                  <a:cubicBezTo>
                    <a:pt x="8690" y="2093"/>
                    <a:pt x="9154" y="2289"/>
                    <a:pt x="9565" y="2539"/>
                  </a:cubicBezTo>
                  <a:cubicBezTo>
                    <a:pt x="9921" y="2753"/>
                    <a:pt x="10243" y="3038"/>
                    <a:pt x="10492" y="3377"/>
                  </a:cubicBezTo>
                  <a:cubicBezTo>
                    <a:pt x="10707" y="3663"/>
                    <a:pt x="10849" y="4002"/>
                    <a:pt x="10867" y="4359"/>
                  </a:cubicBezTo>
                  <a:cubicBezTo>
                    <a:pt x="10867" y="4644"/>
                    <a:pt x="10974" y="4894"/>
                    <a:pt x="11153" y="5108"/>
                  </a:cubicBezTo>
                  <a:cubicBezTo>
                    <a:pt x="11285" y="5274"/>
                    <a:pt x="11494" y="5378"/>
                    <a:pt x="11709" y="5378"/>
                  </a:cubicBezTo>
                  <a:cubicBezTo>
                    <a:pt x="11726" y="5378"/>
                    <a:pt x="11742" y="5377"/>
                    <a:pt x="11759" y="5376"/>
                  </a:cubicBezTo>
                  <a:cubicBezTo>
                    <a:pt x="11776" y="5377"/>
                    <a:pt x="11793" y="5378"/>
                    <a:pt x="11810" y="5378"/>
                  </a:cubicBezTo>
                  <a:cubicBezTo>
                    <a:pt x="12025" y="5378"/>
                    <a:pt x="12235" y="5275"/>
                    <a:pt x="12384" y="5126"/>
                  </a:cubicBezTo>
                  <a:cubicBezTo>
                    <a:pt x="12544" y="4965"/>
                    <a:pt x="12651" y="4733"/>
                    <a:pt x="12634" y="4502"/>
                  </a:cubicBezTo>
                  <a:cubicBezTo>
                    <a:pt x="12651" y="3877"/>
                    <a:pt x="12473" y="3288"/>
                    <a:pt x="12170" y="2753"/>
                  </a:cubicBezTo>
                  <a:cubicBezTo>
                    <a:pt x="11848" y="2182"/>
                    <a:pt x="11402" y="1700"/>
                    <a:pt x="10867" y="1326"/>
                  </a:cubicBezTo>
                  <a:cubicBezTo>
                    <a:pt x="10296" y="897"/>
                    <a:pt x="9636" y="576"/>
                    <a:pt x="8958" y="362"/>
                  </a:cubicBezTo>
                  <a:cubicBezTo>
                    <a:pt x="8191" y="121"/>
                    <a:pt x="7397" y="1"/>
                    <a:pt x="6605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415600" y="3434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925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3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3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49"/>
          <p:cNvPicPr preferRelativeResize="0"/>
          <p:nvPr/>
        </p:nvPicPr>
        <p:blipFill rotWithShape="1">
          <a:blip r:embed="rId4">
            <a:alphaModFix/>
          </a:blip>
          <a:srcRect t="21654" r="9272" b="3752"/>
          <a:stretch/>
        </p:blipFill>
        <p:spPr>
          <a:xfrm>
            <a:off x="2049600" y="699"/>
            <a:ext cx="10142400" cy="262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34900" y="3984450"/>
            <a:ext cx="2509470" cy="2719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9"/>
          <p:cNvPicPr preferRelativeResize="0"/>
          <p:nvPr/>
        </p:nvPicPr>
        <p:blipFill rotWithShape="1">
          <a:blip r:embed="rId6">
            <a:alphaModFix/>
          </a:blip>
          <a:srcRect l="28586" b="3353"/>
          <a:stretch/>
        </p:blipFill>
        <p:spPr>
          <a:xfrm>
            <a:off x="0" y="56000"/>
            <a:ext cx="1900834" cy="262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9"/>
          <p:cNvSpPr txBox="1"/>
          <p:nvPr/>
        </p:nvSpPr>
        <p:spPr>
          <a:xfrm>
            <a:off x="743100" y="3189450"/>
            <a:ext cx="11448900" cy="15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54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Smart Contract Development </a:t>
            </a:r>
            <a:r>
              <a:rPr lang="en-US" sz="54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(Solidity)</a:t>
            </a:r>
            <a:endParaRPr sz="5400" dirty="0" smtClean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1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Sarang Parikh</a:t>
            </a:r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1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Order of Satoshi | nmit.ac.in/blockchain</a:t>
            </a:r>
            <a:endParaRPr sz="21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>
            <a:spLocks noGrp="1"/>
          </p:cNvSpPr>
          <p:nvPr>
            <p:ph type="title"/>
          </p:nvPr>
        </p:nvSpPr>
        <p:spPr>
          <a:xfrm>
            <a:off x="237175" y="343475"/>
            <a:ext cx="11539200" cy="81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Solidity Types</a:t>
            </a:r>
            <a:endParaRPr sz="3200" dirty="0">
              <a:solidFill>
                <a:schemeClr val="bg1">
                  <a:lumMod val="8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50"/>
          <p:cNvSpPr txBox="1">
            <a:spLocks noGrp="1"/>
          </p:cNvSpPr>
          <p:nvPr>
            <p:ph type="sldNum" idx="12"/>
          </p:nvPr>
        </p:nvSpPr>
        <p:spPr>
          <a:xfrm>
            <a:off x="11280567" y="6347296"/>
            <a:ext cx="731700" cy="37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50"/>
          <p:cNvSpPr txBox="1">
            <a:spLocks noGrp="1"/>
          </p:cNvSpPr>
          <p:nvPr>
            <p:ph type="title"/>
          </p:nvPr>
        </p:nvSpPr>
        <p:spPr>
          <a:xfrm>
            <a:off x="237000" y="0"/>
            <a:ext cx="11539200" cy="45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Smart Contract Development</a:t>
            </a:r>
            <a:endParaRPr sz="2000" dirty="0">
              <a:solidFill>
                <a:schemeClr val="tx1">
                  <a:lumMod val="40000"/>
                  <a:lumOff val="6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50"/>
          <p:cNvSpPr/>
          <p:nvPr/>
        </p:nvSpPr>
        <p:spPr>
          <a:xfrm>
            <a:off x="0" y="0"/>
            <a:ext cx="163800" cy="983100"/>
          </a:xfrm>
          <a:prstGeom prst="rect">
            <a:avLst/>
          </a:prstGeom>
          <a:solidFill>
            <a:srgbClr val="3949AB"/>
          </a:solidFill>
          <a:ln w="9525" cap="flat" cmpd="sng">
            <a:solidFill>
              <a:srgbClr val="3949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949AB"/>
              </a:solidFill>
            </a:endParaRPr>
          </a:p>
        </p:txBody>
      </p:sp>
      <p:sp>
        <p:nvSpPr>
          <p:cNvPr id="330" name="Google Shape;330;p50"/>
          <p:cNvSpPr txBox="1"/>
          <p:nvPr/>
        </p:nvSpPr>
        <p:spPr>
          <a:xfrm>
            <a:off x="442132" y="1605686"/>
            <a:ext cx="10838435" cy="428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Address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 20 Byte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alue Type</a:t>
            </a:r>
          </a:p>
          <a:p>
            <a:r>
              <a:rPr lang="en-US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Address Fields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 balance -&gt; Balance of the Address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	  transfer -&gt; Transfer Ether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	  send -&gt; Transfer Ether (Yeah I Know)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	  call -&gt; Give call to Another Address</a:t>
            </a:r>
          </a:p>
          <a:p>
            <a:endParaRPr lang="en-US" sz="2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21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>
            <a:spLocks noGrp="1"/>
          </p:cNvSpPr>
          <p:nvPr>
            <p:ph type="title"/>
          </p:nvPr>
        </p:nvSpPr>
        <p:spPr>
          <a:xfrm>
            <a:off x="237175" y="343475"/>
            <a:ext cx="11539200" cy="81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Solidity Types</a:t>
            </a:r>
            <a:endParaRPr sz="3200" dirty="0">
              <a:solidFill>
                <a:schemeClr val="bg1">
                  <a:lumMod val="8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50"/>
          <p:cNvSpPr txBox="1">
            <a:spLocks noGrp="1"/>
          </p:cNvSpPr>
          <p:nvPr>
            <p:ph type="sldNum" idx="12"/>
          </p:nvPr>
        </p:nvSpPr>
        <p:spPr>
          <a:xfrm>
            <a:off x="11280567" y="6347296"/>
            <a:ext cx="731700" cy="37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50"/>
          <p:cNvSpPr txBox="1">
            <a:spLocks noGrp="1"/>
          </p:cNvSpPr>
          <p:nvPr>
            <p:ph type="title"/>
          </p:nvPr>
        </p:nvSpPr>
        <p:spPr>
          <a:xfrm>
            <a:off x="237000" y="0"/>
            <a:ext cx="11539200" cy="45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Smart Contract Development</a:t>
            </a:r>
            <a:endParaRPr sz="2000" dirty="0">
              <a:solidFill>
                <a:schemeClr val="tx1">
                  <a:lumMod val="40000"/>
                  <a:lumOff val="6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50"/>
          <p:cNvSpPr/>
          <p:nvPr/>
        </p:nvSpPr>
        <p:spPr>
          <a:xfrm>
            <a:off x="0" y="0"/>
            <a:ext cx="163800" cy="983100"/>
          </a:xfrm>
          <a:prstGeom prst="rect">
            <a:avLst/>
          </a:prstGeom>
          <a:solidFill>
            <a:srgbClr val="3949AB"/>
          </a:solidFill>
          <a:ln w="9525" cap="flat" cmpd="sng">
            <a:solidFill>
              <a:srgbClr val="3949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949AB"/>
              </a:solidFill>
            </a:endParaRPr>
          </a:p>
        </p:txBody>
      </p:sp>
      <p:sp>
        <p:nvSpPr>
          <p:cNvPr id="330" name="Google Shape;330;p50"/>
          <p:cNvSpPr txBox="1"/>
          <p:nvPr/>
        </p:nvSpPr>
        <p:spPr>
          <a:xfrm>
            <a:off x="442132" y="1605686"/>
            <a:ext cx="10838435" cy="428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r>
              <a:rPr lang="en-US" sz="2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enum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enum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Gender{Male, Female, Other}</a:t>
            </a:r>
          </a:p>
          <a:p>
            <a:endParaRPr lang="en-US" sz="2400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Mappings(Key Value Pair)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mapping(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uint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=&gt; string)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myMapping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myMapping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[0] = “Sarang Parikh”</a:t>
            </a:r>
          </a:p>
          <a:p>
            <a:endParaRPr lang="en-US" sz="2400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Person{</a:t>
            </a:r>
          </a:p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uint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age;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string name;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uint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countryCode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Person[] people;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people.push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(Person(20, “Sarang Parikh”, 91);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39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>
            <a:spLocks noGrp="1"/>
          </p:cNvSpPr>
          <p:nvPr>
            <p:ph type="title"/>
          </p:nvPr>
        </p:nvSpPr>
        <p:spPr>
          <a:xfrm>
            <a:off x="237175" y="343475"/>
            <a:ext cx="11539200" cy="81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Solidity Types of Calls</a:t>
            </a:r>
            <a:endParaRPr sz="3200" dirty="0">
              <a:solidFill>
                <a:schemeClr val="bg1">
                  <a:lumMod val="8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50"/>
          <p:cNvSpPr txBox="1">
            <a:spLocks noGrp="1"/>
          </p:cNvSpPr>
          <p:nvPr>
            <p:ph type="sldNum" idx="12"/>
          </p:nvPr>
        </p:nvSpPr>
        <p:spPr>
          <a:xfrm>
            <a:off x="11280567" y="6347296"/>
            <a:ext cx="731700" cy="37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50"/>
          <p:cNvSpPr txBox="1">
            <a:spLocks noGrp="1"/>
          </p:cNvSpPr>
          <p:nvPr>
            <p:ph type="title"/>
          </p:nvPr>
        </p:nvSpPr>
        <p:spPr>
          <a:xfrm>
            <a:off x="237000" y="0"/>
            <a:ext cx="11539200" cy="45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Smart Contract Development</a:t>
            </a:r>
            <a:endParaRPr sz="2000" dirty="0">
              <a:solidFill>
                <a:schemeClr val="tx1">
                  <a:lumMod val="40000"/>
                  <a:lumOff val="6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50"/>
          <p:cNvSpPr/>
          <p:nvPr/>
        </p:nvSpPr>
        <p:spPr>
          <a:xfrm>
            <a:off x="0" y="0"/>
            <a:ext cx="163800" cy="983100"/>
          </a:xfrm>
          <a:prstGeom prst="rect">
            <a:avLst/>
          </a:prstGeom>
          <a:solidFill>
            <a:srgbClr val="3949AB"/>
          </a:solidFill>
          <a:ln w="9525" cap="flat" cmpd="sng">
            <a:solidFill>
              <a:srgbClr val="3949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949AB"/>
              </a:solidFill>
            </a:endParaRPr>
          </a:p>
        </p:txBody>
      </p:sp>
      <p:sp>
        <p:nvSpPr>
          <p:cNvPr id="330" name="Google Shape;330;p50"/>
          <p:cNvSpPr txBox="1"/>
          <p:nvPr/>
        </p:nvSpPr>
        <p:spPr>
          <a:xfrm>
            <a:off x="442132" y="1605686"/>
            <a:ext cx="10838435" cy="428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Local Call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 Only Reading, Does not Cost.</a:t>
            </a: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Transaction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 When Storage is Modified or Data is Changed, 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  Has Cost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  </a:t>
            </a:r>
          </a:p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If Transaction run out of GAS, everything is reverted.</a:t>
            </a:r>
          </a:p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Sender should have enough funds.</a:t>
            </a:r>
          </a:p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53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>
            <a:spLocks noGrp="1"/>
          </p:cNvSpPr>
          <p:nvPr>
            <p:ph type="title"/>
          </p:nvPr>
        </p:nvSpPr>
        <p:spPr>
          <a:xfrm>
            <a:off x="237175" y="343475"/>
            <a:ext cx="11539200" cy="81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Solidity Access Specifiers</a:t>
            </a:r>
            <a:endParaRPr sz="3200" dirty="0">
              <a:solidFill>
                <a:schemeClr val="bg1">
                  <a:lumMod val="8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50"/>
          <p:cNvSpPr txBox="1">
            <a:spLocks noGrp="1"/>
          </p:cNvSpPr>
          <p:nvPr>
            <p:ph type="sldNum" idx="12"/>
          </p:nvPr>
        </p:nvSpPr>
        <p:spPr>
          <a:xfrm>
            <a:off x="11280567" y="6347296"/>
            <a:ext cx="731700" cy="37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50"/>
          <p:cNvSpPr txBox="1">
            <a:spLocks noGrp="1"/>
          </p:cNvSpPr>
          <p:nvPr>
            <p:ph type="title"/>
          </p:nvPr>
        </p:nvSpPr>
        <p:spPr>
          <a:xfrm>
            <a:off x="237000" y="0"/>
            <a:ext cx="11539200" cy="45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Smart Contract Development</a:t>
            </a:r>
            <a:endParaRPr sz="2000" dirty="0">
              <a:solidFill>
                <a:schemeClr val="tx1">
                  <a:lumMod val="40000"/>
                  <a:lumOff val="6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50"/>
          <p:cNvSpPr/>
          <p:nvPr/>
        </p:nvSpPr>
        <p:spPr>
          <a:xfrm>
            <a:off x="0" y="0"/>
            <a:ext cx="163800" cy="983100"/>
          </a:xfrm>
          <a:prstGeom prst="rect">
            <a:avLst/>
          </a:prstGeom>
          <a:solidFill>
            <a:srgbClr val="3949AB"/>
          </a:solidFill>
          <a:ln w="9525" cap="flat" cmpd="sng">
            <a:solidFill>
              <a:srgbClr val="3949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949AB"/>
              </a:solidFill>
            </a:endParaRPr>
          </a:p>
        </p:txBody>
      </p:sp>
      <p:sp>
        <p:nvSpPr>
          <p:cNvPr id="330" name="Google Shape;330;p50"/>
          <p:cNvSpPr txBox="1"/>
          <p:nvPr/>
        </p:nvSpPr>
        <p:spPr>
          <a:xfrm>
            <a:off x="587382" y="1893069"/>
            <a:ext cx="10838435" cy="428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Public: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All can Access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Internal: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Only this Contract and It’s derivatives can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			access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</a:t>
            </a:r>
          </a:p>
          <a:p>
            <a:endParaRPr lang="en-US" sz="24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External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Cannot be accessed from within the Contract,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		only Externally</a:t>
            </a:r>
          </a:p>
          <a:p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Private: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Can be accessed only from this Contract</a:t>
            </a:r>
          </a:p>
          <a:p>
            <a:endParaRPr lang="en-US" sz="2400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Payable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 Function can accept Ether</a:t>
            </a: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 Cannot modify Contract State</a:t>
            </a:r>
          </a:p>
          <a:p>
            <a:endParaRPr lang="en-US" sz="2400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Pure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 More restrictive than view</a:t>
            </a: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92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>
            <a:spLocks noGrp="1"/>
          </p:cNvSpPr>
          <p:nvPr>
            <p:ph type="title"/>
          </p:nvPr>
        </p:nvSpPr>
        <p:spPr>
          <a:xfrm>
            <a:off x="237175" y="343475"/>
            <a:ext cx="11539200" cy="81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Solidity Modifiers</a:t>
            </a:r>
            <a:endParaRPr sz="3200" dirty="0">
              <a:solidFill>
                <a:schemeClr val="bg1">
                  <a:lumMod val="8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50"/>
          <p:cNvSpPr txBox="1">
            <a:spLocks noGrp="1"/>
          </p:cNvSpPr>
          <p:nvPr>
            <p:ph type="sldNum" idx="12"/>
          </p:nvPr>
        </p:nvSpPr>
        <p:spPr>
          <a:xfrm>
            <a:off x="11280567" y="6347296"/>
            <a:ext cx="731700" cy="37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50"/>
          <p:cNvSpPr txBox="1">
            <a:spLocks noGrp="1"/>
          </p:cNvSpPr>
          <p:nvPr>
            <p:ph type="title"/>
          </p:nvPr>
        </p:nvSpPr>
        <p:spPr>
          <a:xfrm>
            <a:off x="237000" y="0"/>
            <a:ext cx="11539200" cy="45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Smart Contract Development</a:t>
            </a:r>
            <a:endParaRPr sz="2000" dirty="0">
              <a:solidFill>
                <a:schemeClr val="tx1">
                  <a:lumMod val="40000"/>
                  <a:lumOff val="6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50"/>
          <p:cNvSpPr/>
          <p:nvPr/>
        </p:nvSpPr>
        <p:spPr>
          <a:xfrm>
            <a:off x="0" y="0"/>
            <a:ext cx="163800" cy="983100"/>
          </a:xfrm>
          <a:prstGeom prst="rect">
            <a:avLst/>
          </a:prstGeom>
          <a:solidFill>
            <a:srgbClr val="3949AB"/>
          </a:solidFill>
          <a:ln w="9525" cap="flat" cmpd="sng">
            <a:solidFill>
              <a:srgbClr val="3949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949AB"/>
              </a:solidFill>
            </a:endParaRPr>
          </a:p>
        </p:txBody>
      </p:sp>
      <p:sp>
        <p:nvSpPr>
          <p:cNvPr id="330" name="Google Shape;330;p50"/>
          <p:cNvSpPr txBox="1"/>
          <p:nvPr/>
        </p:nvSpPr>
        <p:spPr>
          <a:xfrm>
            <a:off x="442132" y="1697126"/>
            <a:ext cx="10838435" cy="428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Require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 It is used to check a condition and if the condition is false it reverts.</a:t>
            </a: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require( age &gt; 18);</a:t>
            </a: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Modifiers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 These are reusable require statements that can be applied over functions </a:t>
            </a: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Modifier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votingAge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require(age  &gt; 18);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_;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Function vote()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votingAge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{}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59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>
            <a:spLocks noGrp="1"/>
          </p:cNvSpPr>
          <p:nvPr>
            <p:ph type="title"/>
          </p:nvPr>
        </p:nvSpPr>
        <p:spPr>
          <a:xfrm>
            <a:off x="237175" y="343475"/>
            <a:ext cx="11539200" cy="81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Solidity Functions - General</a:t>
            </a:r>
            <a:endParaRPr sz="3200" dirty="0">
              <a:solidFill>
                <a:schemeClr val="bg1">
                  <a:lumMod val="8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50"/>
          <p:cNvSpPr txBox="1">
            <a:spLocks noGrp="1"/>
          </p:cNvSpPr>
          <p:nvPr>
            <p:ph type="sldNum" idx="12"/>
          </p:nvPr>
        </p:nvSpPr>
        <p:spPr>
          <a:xfrm>
            <a:off x="11280567" y="6347296"/>
            <a:ext cx="731700" cy="37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50"/>
          <p:cNvSpPr txBox="1">
            <a:spLocks noGrp="1"/>
          </p:cNvSpPr>
          <p:nvPr>
            <p:ph type="title"/>
          </p:nvPr>
        </p:nvSpPr>
        <p:spPr>
          <a:xfrm>
            <a:off x="237000" y="0"/>
            <a:ext cx="11539200" cy="45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Smart Contract Development</a:t>
            </a:r>
            <a:endParaRPr sz="2000" dirty="0">
              <a:solidFill>
                <a:schemeClr val="tx1">
                  <a:lumMod val="40000"/>
                  <a:lumOff val="6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50"/>
          <p:cNvSpPr/>
          <p:nvPr/>
        </p:nvSpPr>
        <p:spPr>
          <a:xfrm>
            <a:off x="0" y="0"/>
            <a:ext cx="163800" cy="983100"/>
          </a:xfrm>
          <a:prstGeom prst="rect">
            <a:avLst/>
          </a:prstGeom>
          <a:solidFill>
            <a:srgbClr val="3949AB"/>
          </a:solidFill>
          <a:ln w="9525" cap="flat" cmpd="sng">
            <a:solidFill>
              <a:srgbClr val="3949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949AB"/>
              </a:solidFill>
            </a:endParaRPr>
          </a:p>
        </p:txBody>
      </p:sp>
      <p:sp>
        <p:nvSpPr>
          <p:cNvPr id="330" name="Google Shape;330;p50"/>
          <p:cNvSpPr txBox="1"/>
          <p:nvPr/>
        </p:nvSpPr>
        <p:spPr>
          <a:xfrm>
            <a:off x="442132" y="1697126"/>
            <a:ext cx="10838435" cy="428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r>
              <a:rPr lang="en-US" sz="2400" dirty="0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1AFEF"/>
                </a:solidFill>
                <a:latin typeface="Consolas" panose="020B0609020204030204" pitchFamily="49" charset="0"/>
              </a:rPr>
              <a:t>funcName</a:t>
            </a:r>
            <a:r>
              <a:rPr lang="en-US" sz="2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ABB2BF"/>
                </a:solidFill>
                <a:latin typeface="Consolas" panose="020B0609020204030204" pitchFamily="49" charset="0"/>
              </a:rPr>
              <a:t>funcParams</a:t>
            </a:r>
            <a:r>
              <a:rPr lang="en-US" sz="24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BBBBBB"/>
                </a:solidFill>
                <a:latin typeface="Consolas" panose="020B0609020204030204" pitchFamily="49" charset="0"/>
              </a:rPr>
              <a:t>accesstype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modifiers {</a:t>
            </a:r>
          </a:p>
          <a:p>
            <a:r>
              <a:rPr lang="en-US" sz="2400" i="1" dirty="0">
                <a:solidFill>
                  <a:srgbClr val="5C6370"/>
                </a:solidFill>
                <a:latin typeface="Consolas" panose="020B0609020204030204" pitchFamily="49" charset="0"/>
              </a:rPr>
              <a:t>//... Function Body</a:t>
            </a:r>
            <a:endParaRPr lang="en-US" sz="2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1AFEF"/>
                </a:solidFill>
                <a:latin typeface="Consolas" panose="020B0609020204030204" pitchFamily="49" charset="0"/>
              </a:rPr>
              <a:t>setValue</a:t>
            </a:r>
            <a:r>
              <a:rPr lang="en-US" sz="2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ABB2BF"/>
                </a:solidFill>
                <a:latin typeface="Consolas" panose="020B0609020204030204" pitchFamily="49" charset="0"/>
              </a:rPr>
              <a:t>uint</a:t>
            </a:r>
            <a:r>
              <a:rPr lang="en-US" sz="24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ABB2BF"/>
                </a:solidFill>
                <a:latin typeface="Consolas" panose="020B0609020204030204" pitchFamily="49" charset="0"/>
              </a:rPr>
              <a:t>val</a:t>
            </a:r>
            <a:r>
              <a:rPr lang="en-US" sz="24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public {</a:t>
            </a:r>
          </a:p>
          <a:p>
            <a:r>
              <a:rPr lang="en-US" sz="2400" dirty="0" smtClean="0">
                <a:solidFill>
                  <a:srgbClr val="ABB2BF"/>
                </a:solidFill>
                <a:latin typeface="Consolas" panose="020B0609020204030204" pitchFamily="49" charset="0"/>
              </a:rPr>
              <a:t>	value</a:t>
            </a:r>
            <a:r>
              <a:rPr lang="en-US" sz="2400" dirty="0" smtClean="0">
                <a:solidFill>
                  <a:srgbClr val="56B6C2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ABB2BF"/>
                </a:solidFill>
                <a:latin typeface="Consolas" panose="020B0609020204030204" pitchFamily="49" charset="0"/>
              </a:rPr>
              <a:t>val</a:t>
            </a:r>
            <a:r>
              <a:rPr lang="en-US" sz="24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3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>
            <a:spLocks noGrp="1"/>
          </p:cNvSpPr>
          <p:nvPr>
            <p:ph type="title"/>
          </p:nvPr>
        </p:nvSpPr>
        <p:spPr>
          <a:xfrm>
            <a:off x="237175" y="343475"/>
            <a:ext cx="11539200" cy="81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Solidity Functions - </a:t>
            </a:r>
            <a:r>
              <a:rPr lang="en-US" sz="3200" dirty="0" err="1" smtClean="0">
                <a:solidFill>
                  <a:schemeClr val="bg1">
                    <a:lumMod val="8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Fallabck</a:t>
            </a:r>
            <a:endParaRPr sz="3200" dirty="0">
              <a:solidFill>
                <a:schemeClr val="bg1">
                  <a:lumMod val="8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50"/>
          <p:cNvSpPr txBox="1">
            <a:spLocks noGrp="1"/>
          </p:cNvSpPr>
          <p:nvPr>
            <p:ph type="sldNum" idx="12"/>
          </p:nvPr>
        </p:nvSpPr>
        <p:spPr>
          <a:xfrm>
            <a:off x="11280567" y="6347296"/>
            <a:ext cx="731700" cy="37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50"/>
          <p:cNvSpPr txBox="1">
            <a:spLocks noGrp="1"/>
          </p:cNvSpPr>
          <p:nvPr>
            <p:ph type="title"/>
          </p:nvPr>
        </p:nvSpPr>
        <p:spPr>
          <a:xfrm>
            <a:off x="237000" y="0"/>
            <a:ext cx="11539200" cy="45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Smart Contract Development</a:t>
            </a:r>
            <a:endParaRPr sz="2000" dirty="0">
              <a:solidFill>
                <a:schemeClr val="tx1">
                  <a:lumMod val="40000"/>
                  <a:lumOff val="6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50"/>
          <p:cNvSpPr/>
          <p:nvPr/>
        </p:nvSpPr>
        <p:spPr>
          <a:xfrm>
            <a:off x="0" y="0"/>
            <a:ext cx="163800" cy="983100"/>
          </a:xfrm>
          <a:prstGeom prst="rect">
            <a:avLst/>
          </a:prstGeom>
          <a:solidFill>
            <a:srgbClr val="3949AB"/>
          </a:solidFill>
          <a:ln w="9525" cap="flat" cmpd="sng">
            <a:solidFill>
              <a:srgbClr val="3949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949AB"/>
              </a:solidFill>
            </a:endParaRPr>
          </a:p>
        </p:txBody>
      </p:sp>
      <p:sp>
        <p:nvSpPr>
          <p:cNvPr id="330" name="Google Shape;330;p50"/>
          <p:cNvSpPr txBox="1"/>
          <p:nvPr/>
        </p:nvSpPr>
        <p:spPr>
          <a:xfrm>
            <a:off x="442132" y="2247197"/>
            <a:ext cx="10838435" cy="428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r>
              <a:rPr lang="en-US" sz="2400" dirty="0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external 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modifiers {</a:t>
            </a:r>
          </a:p>
          <a:p>
            <a:r>
              <a:rPr lang="en-US" sz="2400" i="1" dirty="0">
                <a:solidFill>
                  <a:srgbClr val="5C6370"/>
                </a:solidFill>
                <a:latin typeface="Consolas" panose="020B0609020204030204" pitchFamily="49" charset="0"/>
              </a:rPr>
              <a:t>//... Function Body</a:t>
            </a:r>
            <a:endParaRPr lang="en-US" sz="2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When a function is not found in the Contract Fallback function is called.</a:t>
            </a:r>
          </a:p>
          <a:p>
            <a:endParaRPr lang="en-US" sz="2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Fallback function is just a normal function without function name.</a:t>
            </a:r>
          </a:p>
          <a:p>
            <a:endParaRPr lang="en-US" sz="2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Generally used for storing Ether.</a:t>
            </a:r>
          </a:p>
          <a:p>
            <a:endParaRPr lang="en-US" sz="2400" dirty="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65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>
            <a:spLocks noGrp="1"/>
          </p:cNvSpPr>
          <p:nvPr>
            <p:ph type="title"/>
          </p:nvPr>
        </p:nvSpPr>
        <p:spPr>
          <a:xfrm>
            <a:off x="237175" y="343475"/>
            <a:ext cx="11539200" cy="81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Solidity Functions – Returning Data</a:t>
            </a:r>
            <a:endParaRPr sz="3200" dirty="0">
              <a:solidFill>
                <a:schemeClr val="bg1">
                  <a:lumMod val="8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50"/>
          <p:cNvSpPr txBox="1">
            <a:spLocks noGrp="1"/>
          </p:cNvSpPr>
          <p:nvPr>
            <p:ph type="sldNum" idx="12"/>
          </p:nvPr>
        </p:nvSpPr>
        <p:spPr>
          <a:xfrm>
            <a:off x="11280567" y="6347296"/>
            <a:ext cx="731700" cy="37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50"/>
          <p:cNvSpPr txBox="1">
            <a:spLocks noGrp="1"/>
          </p:cNvSpPr>
          <p:nvPr>
            <p:ph type="title"/>
          </p:nvPr>
        </p:nvSpPr>
        <p:spPr>
          <a:xfrm>
            <a:off x="237000" y="0"/>
            <a:ext cx="11539200" cy="45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Smart Contract Development</a:t>
            </a:r>
            <a:endParaRPr sz="2000" dirty="0">
              <a:solidFill>
                <a:schemeClr val="tx1">
                  <a:lumMod val="40000"/>
                  <a:lumOff val="6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50"/>
          <p:cNvSpPr/>
          <p:nvPr/>
        </p:nvSpPr>
        <p:spPr>
          <a:xfrm>
            <a:off x="0" y="0"/>
            <a:ext cx="163800" cy="983100"/>
          </a:xfrm>
          <a:prstGeom prst="rect">
            <a:avLst/>
          </a:prstGeom>
          <a:solidFill>
            <a:srgbClr val="3949AB"/>
          </a:solidFill>
          <a:ln w="9525" cap="flat" cmpd="sng">
            <a:solidFill>
              <a:srgbClr val="3949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949AB"/>
              </a:solidFill>
            </a:endParaRPr>
          </a:p>
        </p:txBody>
      </p:sp>
      <p:sp>
        <p:nvSpPr>
          <p:cNvPr id="330" name="Google Shape;330;p50"/>
          <p:cNvSpPr txBox="1"/>
          <p:nvPr/>
        </p:nvSpPr>
        <p:spPr>
          <a:xfrm>
            <a:off x="442132" y="2247197"/>
            <a:ext cx="10838435" cy="428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r>
              <a:rPr lang="en-US" sz="2400" dirty="0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61AFEF"/>
                </a:solidFill>
                <a:latin typeface="Consolas" panose="020B0609020204030204" pitchFamily="49" charset="0"/>
              </a:rPr>
              <a:t>getValue</a:t>
            </a:r>
            <a:r>
              <a:rPr lang="en-US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public view </a:t>
            </a:r>
            <a:r>
              <a:rPr lang="en-US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returns(</a:t>
            </a:r>
            <a:r>
              <a:rPr lang="en-US" sz="2400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uint</a:t>
            </a:r>
            <a:r>
              <a:rPr lang="en-US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){</a:t>
            </a:r>
            <a:endParaRPr lang="en-US" sz="2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ABB2BF"/>
                </a:solidFill>
                <a:latin typeface="Consolas" panose="020B0609020204030204" pitchFamily="49" charset="0"/>
              </a:rPr>
              <a:t>return value;</a:t>
            </a:r>
            <a:endParaRPr lang="en-US" sz="2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313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>
            <a:spLocks noGrp="1"/>
          </p:cNvSpPr>
          <p:nvPr>
            <p:ph type="title"/>
          </p:nvPr>
        </p:nvSpPr>
        <p:spPr>
          <a:xfrm>
            <a:off x="237175" y="343475"/>
            <a:ext cx="11539200" cy="81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Solidity Inheritance</a:t>
            </a:r>
            <a:endParaRPr sz="3200" dirty="0">
              <a:solidFill>
                <a:schemeClr val="bg1">
                  <a:lumMod val="8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50"/>
          <p:cNvSpPr txBox="1">
            <a:spLocks noGrp="1"/>
          </p:cNvSpPr>
          <p:nvPr>
            <p:ph type="sldNum" idx="12"/>
          </p:nvPr>
        </p:nvSpPr>
        <p:spPr>
          <a:xfrm>
            <a:off x="11280567" y="6347296"/>
            <a:ext cx="731700" cy="37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50"/>
          <p:cNvSpPr txBox="1">
            <a:spLocks noGrp="1"/>
          </p:cNvSpPr>
          <p:nvPr>
            <p:ph type="title"/>
          </p:nvPr>
        </p:nvSpPr>
        <p:spPr>
          <a:xfrm>
            <a:off x="237000" y="0"/>
            <a:ext cx="11539200" cy="45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Smart Contract Development</a:t>
            </a:r>
            <a:endParaRPr sz="2000" dirty="0">
              <a:solidFill>
                <a:schemeClr val="tx1">
                  <a:lumMod val="40000"/>
                  <a:lumOff val="6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50"/>
          <p:cNvSpPr/>
          <p:nvPr/>
        </p:nvSpPr>
        <p:spPr>
          <a:xfrm>
            <a:off x="0" y="0"/>
            <a:ext cx="163800" cy="983100"/>
          </a:xfrm>
          <a:prstGeom prst="rect">
            <a:avLst/>
          </a:prstGeom>
          <a:solidFill>
            <a:srgbClr val="3949AB"/>
          </a:solidFill>
          <a:ln w="9525" cap="flat" cmpd="sng">
            <a:solidFill>
              <a:srgbClr val="3949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949AB"/>
              </a:solidFill>
            </a:endParaRPr>
          </a:p>
        </p:txBody>
      </p:sp>
      <p:sp>
        <p:nvSpPr>
          <p:cNvPr id="330" name="Google Shape;330;p50"/>
          <p:cNvSpPr txBox="1"/>
          <p:nvPr/>
        </p:nvSpPr>
        <p:spPr>
          <a:xfrm>
            <a:off x="237000" y="1907563"/>
            <a:ext cx="10838435" cy="428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r>
              <a:rPr lang="en-US" sz="2400" dirty="0">
                <a:solidFill>
                  <a:srgbClr val="ABB2BF"/>
                </a:solidFill>
                <a:latin typeface="Consolas" panose="020B0609020204030204" pitchFamily="49" charset="0"/>
              </a:rPr>
              <a:t>contract Owned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pPr lvl="7"/>
            <a:r>
              <a:rPr lang="en-US" sz="2400" dirty="0" smtClean="0">
                <a:solidFill>
                  <a:srgbClr val="ABB2BF"/>
                </a:solidFill>
                <a:latin typeface="Consolas" panose="020B0609020204030204" pitchFamily="49" charset="0"/>
              </a:rPr>
              <a:t>	address </a:t>
            </a:r>
            <a:r>
              <a:rPr lang="en-US" sz="2400" dirty="0">
                <a:solidFill>
                  <a:srgbClr val="ABB2BF"/>
                </a:solidFill>
                <a:latin typeface="Consolas" panose="020B0609020204030204" pitchFamily="49" charset="0"/>
              </a:rPr>
              <a:t>owner;</a:t>
            </a:r>
            <a:endParaRPr lang="en-US" sz="2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lvl="7"/>
            <a:r>
              <a:rPr lang="en-US" sz="2400" dirty="0" smtClean="0">
                <a:solidFill>
                  <a:srgbClr val="ABB2BF"/>
                </a:solidFill>
                <a:latin typeface="Consolas" panose="020B0609020204030204" pitchFamily="49" charset="0"/>
              </a:rPr>
              <a:t>	modifier </a:t>
            </a:r>
            <a:r>
              <a:rPr lang="en-US" sz="2400" dirty="0" err="1">
                <a:solidFill>
                  <a:srgbClr val="ABB2BF"/>
                </a:solidFill>
                <a:latin typeface="Consolas" panose="020B0609020204030204" pitchFamily="49" charset="0"/>
              </a:rPr>
              <a:t>isOwned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pPr lvl="7"/>
            <a:r>
              <a:rPr lang="en-US" sz="2400" dirty="0" smtClean="0">
                <a:solidFill>
                  <a:srgbClr val="61AFEF"/>
                </a:solidFill>
                <a:latin typeface="Consolas" panose="020B0609020204030204" pitchFamily="49" charset="0"/>
              </a:rPr>
              <a:t>		require</a:t>
            </a:r>
            <a:r>
              <a:rPr lang="en-US" sz="2400" dirty="0" smtClean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E06C75"/>
                </a:solidFill>
                <a:latin typeface="Consolas" panose="020B0609020204030204" pitchFamily="49" charset="0"/>
              </a:rPr>
              <a:t>msg</a:t>
            </a:r>
            <a:r>
              <a:rPr lang="en-US" sz="2400" dirty="0" err="1" smtClean="0">
                <a:solidFill>
                  <a:srgbClr val="56B6C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E06C75"/>
                </a:solidFill>
                <a:latin typeface="Consolas" panose="020B0609020204030204" pitchFamily="49" charset="0"/>
              </a:rPr>
              <a:t>sender</a:t>
            </a:r>
            <a:r>
              <a:rPr lang="en-US" sz="2400" dirty="0" smtClean="0">
                <a:solidFill>
                  <a:srgbClr val="56B6C2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B6C2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ABB2BF"/>
                </a:solidFill>
                <a:latin typeface="Consolas" panose="020B0609020204030204" pitchFamily="49" charset="0"/>
              </a:rPr>
              <a:t> owner);</a:t>
            </a:r>
            <a:endParaRPr lang="en-US" sz="2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lvl="7"/>
            <a:r>
              <a:rPr lang="en-US" sz="2400" dirty="0" smtClean="0">
                <a:solidFill>
                  <a:srgbClr val="ABB2BF"/>
                </a:solidFill>
                <a:latin typeface="Consolas" panose="020B0609020204030204" pitchFamily="49" charset="0"/>
              </a:rPr>
              <a:t>		_;</a:t>
            </a:r>
            <a:endParaRPr lang="en-US" sz="2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lvl="7"/>
            <a:r>
              <a:rPr lang="en-US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	}</a:t>
            </a:r>
            <a:endParaRPr lang="en-US" sz="2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ABB2BF"/>
                </a:solidFill>
                <a:latin typeface="Consolas" panose="020B0609020204030204" pitchFamily="49" charset="0"/>
              </a:rPr>
              <a:t>contract </a:t>
            </a:r>
            <a:r>
              <a:rPr lang="en-US" sz="2400" dirty="0" err="1">
                <a:solidFill>
                  <a:srgbClr val="ABB2BF"/>
                </a:solidFill>
                <a:latin typeface="Consolas" panose="020B0609020204030204" pitchFamily="49" charset="0"/>
              </a:rPr>
              <a:t>MyContract</a:t>
            </a:r>
            <a:r>
              <a:rPr lang="en-US" sz="2400" dirty="0">
                <a:solidFill>
                  <a:srgbClr val="ABB2BF"/>
                </a:solidFill>
                <a:latin typeface="Consolas" panose="020B0609020204030204" pitchFamily="49" charset="0"/>
              </a:rPr>
              <a:t> is Owned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pPr lvl="6"/>
            <a:r>
              <a:rPr lang="en-US" sz="2400" dirty="0" smtClean="0">
                <a:solidFill>
                  <a:srgbClr val="C678DD"/>
                </a:solidFill>
                <a:latin typeface="Consolas" panose="020B0609020204030204" pitchFamily="49" charset="0"/>
              </a:rPr>
              <a:t>	function</a:t>
            </a:r>
            <a:r>
              <a:rPr lang="en-US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1AFEF"/>
                </a:solidFill>
                <a:latin typeface="Consolas" panose="020B0609020204030204" pitchFamily="49" charset="0"/>
              </a:rPr>
              <a:t>setValue</a:t>
            </a:r>
            <a:r>
              <a:rPr lang="en-US" sz="2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ABB2BF"/>
                </a:solidFill>
                <a:latin typeface="Consolas" panose="020B0609020204030204" pitchFamily="49" charset="0"/>
              </a:rPr>
              <a:t>uint</a:t>
            </a:r>
            <a:r>
              <a:rPr lang="en-US" sz="24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ABB2BF"/>
                </a:solidFill>
                <a:latin typeface="Consolas" panose="020B0609020204030204" pitchFamily="49" charset="0"/>
              </a:rPr>
              <a:t>val</a:t>
            </a:r>
            <a:r>
              <a:rPr lang="en-US" sz="24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public </a:t>
            </a:r>
            <a:r>
              <a:rPr lang="en-US" sz="2400" dirty="0" err="1">
                <a:solidFill>
                  <a:srgbClr val="BBBBBB"/>
                </a:solidFill>
                <a:latin typeface="Consolas" panose="020B0609020204030204" pitchFamily="49" charset="0"/>
              </a:rPr>
              <a:t>isOwned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pPr lvl="6"/>
            <a:r>
              <a:rPr lang="en-US" sz="2400" dirty="0" smtClean="0">
                <a:solidFill>
                  <a:srgbClr val="ABB2BF"/>
                </a:solidFill>
                <a:latin typeface="Consolas" panose="020B0609020204030204" pitchFamily="49" charset="0"/>
              </a:rPr>
              <a:t>		value</a:t>
            </a:r>
            <a:r>
              <a:rPr lang="en-US" sz="2400" dirty="0" smtClean="0">
                <a:solidFill>
                  <a:srgbClr val="56B6C2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ABB2BF"/>
                </a:solidFill>
                <a:latin typeface="Consolas" panose="020B0609020204030204" pitchFamily="49" charset="0"/>
              </a:rPr>
              <a:t>val</a:t>
            </a:r>
            <a:r>
              <a:rPr lang="en-US" sz="24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lvl="6"/>
            <a:r>
              <a:rPr lang="en-US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	}</a:t>
            </a:r>
            <a:endParaRPr lang="en-US" sz="2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366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>
            <a:spLocks noGrp="1"/>
          </p:cNvSpPr>
          <p:nvPr>
            <p:ph type="title"/>
          </p:nvPr>
        </p:nvSpPr>
        <p:spPr>
          <a:xfrm>
            <a:off x="237175" y="343475"/>
            <a:ext cx="11539200" cy="81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Solidity Library</a:t>
            </a:r>
            <a:endParaRPr sz="3200" dirty="0">
              <a:solidFill>
                <a:schemeClr val="bg1">
                  <a:lumMod val="8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50"/>
          <p:cNvSpPr txBox="1">
            <a:spLocks noGrp="1"/>
          </p:cNvSpPr>
          <p:nvPr>
            <p:ph type="sldNum" idx="12"/>
          </p:nvPr>
        </p:nvSpPr>
        <p:spPr>
          <a:xfrm>
            <a:off x="11280567" y="6347296"/>
            <a:ext cx="731700" cy="37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50"/>
          <p:cNvSpPr txBox="1">
            <a:spLocks noGrp="1"/>
          </p:cNvSpPr>
          <p:nvPr>
            <p:ph type="title"/>
          </p:nvPr>
        </p:nvSpPr>
        <p:spPr>
          <a:xfrm>
            <a:off x="237000" y="0"/>
            <a:ext cx="11539200" cy="45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Smart Contract Development</a:t>
            </a:r>
            <a:endParaRPr sz="2000" dirty="0">
              <a:solidFill>
                <a:schemeClr val="tx1">
                  <a:lumMod val="40000"/>
                  <a:lumOff val="6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50"/>
          <p:cNvSpPr/>
          <p:nvPr/>
        </p:nvSpPr>
        <p:spPr>
          <a:xfrm>
            <a:off x="0" y="0"/>
            <a:ext cx="163800" cy="983100"/>
          </a:xfrm>
          <a:prstGeom prst="rect">
            <a:avLst/>
          </a:prstGeom>
          <a:solidFill>
            <a:srgbClr val="3949AB"/>
          </a:solidFill>
          <a:ln w="9525" cap="flat" cmpd="sng">
            <a:solidFill>
              <a:srgbClr val="3949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949AB"/>
              </a:solidFill>
            </a:endParaRPr>
          </a:p>
        </p:txBody>
      </p:sp>
      <p:sp>
        <p:nvSpPr>
          <p:cNvPr id="330" name="Google Shape;330;p50"/>
          <p:cNvSpPr txBox="1"/>
          <p:nvPr/>
        </p:nvSpPr>
        <p:spPr>
          <a:xfrm>
            <a:off x="442132" y="1605686"/>
            <a:ext cx="10838435" cy="428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r>
              <a:rPr lang="en-US" sz="2400" dirty="0" smtClean="0">
                <a:solidFill>
                  <a:srgbClr val="C678DD"/>
                </a:solidFill>
                <a:latin typeface="Consolas" panose="020B0609020204030204" pitchFamily="49" charset="0"/>
              </a:rPr>
              <a:t>pragma </a:t>
            </a:r>
            <a:r>
              <a:rPr lang="en-US" sz="2400" dirty="0">
                <a:solidFill>
                  <a:srgbClr val="61AFEF"/>
                </a:solidFill>
                <a:latin typeface="Consolas" panose="020B0609020204030204" pitchFamily="49" charset="0"/>
              </a:rPr>
              <a:t>solidity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^</a:t>
            </a:r>
            <a:r>
              <a:rPr lang="en-US" sz="2400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19A66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C678DD"/>
                </a:solidFill>
                <a:latin typeface="Consolas" panose="020B0609020204030204" pitchFamily="49" charset="0"/>
              </a:rPr>
              <a:t>library </a:t>
            </a:r>
            <a:r>
              <a:rPr lang="en-US" sz="2400" dirty="0">
                <a:solidFill>
                  <a:srgbClr val="61AFEF"/>
                </a:solidFill>
                <a:latin typeface="Consolas" panose="020B0609020204030204" pitchFamily="49" charset="0"/>
              </a:rPr>
              <a:t>Math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2400" dirty="0" smtClean="0">
                <a:solidFill>
                  <a:srgbClr val="C678DD"/>
                </a:solidFill>
                <a:latin typeface="Consolas" panose="020B0609020204030204" pitchFamily="49" charset="0"/>
              </a:rPr>
              <a:t>	function </a:t>
            </a:r>
            <a:r>
              <a:rPr lang="en-US" sz="2400" dirty="0">
                <a:solidFill>
                  <a:srgbClr val="61AFEF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19A66"/>
                </a:solidFill>
                <a:latin typeface="Consolas" panose="020B0609020204030204" pitchFamily="49" charset="0"/>
              </a:rPr>
              <a:t>uint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a, </a:t>
            </a:r>
            <a:r>
              <a:rPr lang="en-US" sz="2400" dirty="0" err="1">
                <a:solidFill>
                  <a:srgbClr val="D19A66"/>
                </a:solidFill>
                <a:latin typeface="Consolas" panose="020B0609020204030204" pitchFamily="49" charset="0"/>
              </a:rPr>
              <a:t>uint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b) </a:t>
            </a:r>
            <a:r>
              <a:rPr lang="en-US" sz="2400" dirty="0">
                <a:solidFill>
                  <a:srgbClr val="C678DD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pure </a:t>
            </a:r>
            <a:r>
              <a:rPr lang="en-US" sz="2400" dirty="0">
                <a:solidFill>
                  <a:srgbClr val="C678DD"/>
                </a:solidFill>
                <a:latin typeface="Consolas" panose="020B0609020204030204" pitchFamily="49" charset="0"/>
              </a:rPr>
              <a:t>returns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19A66"/>
                </a:solidFill>
                <a:latin typeface="Consolas" panose="020B0609020204030204" pitchFamily="49" charset="0"/>
              </a:rPr>
              <a:t>uint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){</a:t>
            </a:r>
          </a:p>
          <a:p>
            <a:pPr lvl="2"/>
            <a:r>
              <a:rPr lang="en-US" sz="2400" dirty="0" smtClean="0">
                <a:solidFill>
                  <a:srgbClr val="C678DD"/>
                </a:solidFill>
                <a:latin typeface="Consolas" panose="020B0609020204030204" pitchFamily="49" charset="0"/>
              </a:rPr>
              <a:t>		return</a:t>
            </a:r>
            <a:r>
              <a:rPr lang="en-US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(a + b);</a:t>
            </a:r>
          </a:p>
          <a:p>
            <a:pPr lvl="2"/>
            <a:r>
              <a:rPr lang="en-US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	}</a:t>
            </a:r>
            <a:endParaRPr lang="en-US" sz="2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C678DD"/>
                </a:solidFill>
                <a:latin typeface="Consolas" panose="020B0609020204030204" pitchFamily="49" charset="0"/>
              </a:rPr>
              <a:t>contract </a:t>
            </a:r>
            <a:r>
              <a:rPr lang="en-US" sz="2400" dirty="0" err="1">
                <a:solidFill>
                  <a:srgbClr val="61AFEF"/>
                </a:solidFill>
                <a:latin typeface="Consolas" panose="020B0609020204030204" pitchFamily="49" charset="0"/>
              </a:rPr>
              <a:t>LibDemo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C678DD"/>
                </a:solidFill>
                <a:latin typeface="Consolas" panose="020B0609020204030204" pitchFamily="49" charset="0"/>
              </a:rPr>
              <a:t>	function </a:t>
            </a:r>
            <a:r>
              <a:rPr lang="en-US" sz="2400" dirty="0">
                <a:solidFill>
                  <a:srgbClr val="61AFEF"/>
                </a:solidFill>
                <a:latin typeface="Consolas" panose="020B0609020204030204" pitchFamily="49" charset="0"/>
              </a:rPr>
              <a:t>test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19A66"/>
                </a:solidFill>
                <a:latin typeface="Consolas" panose="020B0609020204030204" pitchFamily="49" charset="0"/>
              </a:rPr>
              <a:t>uint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a, </a:t>
            </a:r>
            <a:r>
              <a:rPr lang="en-US" sz="2400" dirty="0" err="1">
                <a:solidFill>
                  <a:srgbClr val="D19A66"/>
                </a:solidFill>
                <a:latin typeface="Consolas" panose="020B0609020204030204" pitchFamily="49" charset="0"/>
              </a:rPr>
              <a:t>uint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b) </a:t>
            </a:r>
            <a:r>
              <a:rPr lang="en-US" sz="2400" dirty="0">
                <a:solidFill>
                  <a:srgbClr val="C678DD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pure </a:t>
            </a:r>
            <a:r>
              <a:rPr lang="en-US" sz="2400" dirty="0">
                <a:solidFill>
                  <a:srgbClr val="C678DD"/>
                </a:solidFill>
                <a:latin typeface="Consolas" panose="020B0609020204030204" pitchFamily="49" charset="0"/>
              </a:rPr>
              <a:t>returns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19A66"/>
                </a:solidFill>
                <a:latin typeface="Consolas" panose="020B0609020204030204" pitchFamily="49" charset="0"/>
              </a:rPr>
              <a:t>uint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2400" dirty="0" smtClean="0">
                <a:solidFill>
                  <a:srgbClr val="C678DD"/>
                </a:solidFill>
                <a:latin typeface="Consolas" panose="020B0609020204030204" pitchFamily="49" charset="0"/>
              </a:rPr>
              <a:t>		return</a:t>
            </a:r>
            <a:r>
              <a:rPr lang="en-US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BBBBBB"/>
                </a:solidFill>
                <a:latin typeface="Consolas" panose="020B0609020204030204" pitchFamily="49" charset="0"/>
              </a:rPr>
              <a:t>Math.</a:t>
            </a:r>
            <a:r>
              <a:rPr lang="en-US" sz="2400" dirty="0" err="1">
                <a:solidFill>
                  <a:srgbClr val="56B6C2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(a, b);</a:t>
            </a:r>
          </a:p>
          <a:p>
            <a:r>
              <a:rPr lang="en-US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	}</a:t>
            </a:r>
            <a:endParaRPr lang="en-US" sz="2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70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>
            <a:spLocks noGrp="1"/>
          </p:cNvSpPr>
          <p:nvPr>
            <p:ph type="title"/>
          </p:nvPr>
        </p:nvSpPr>
        <p:spPr>
          <a:xfrm>
            <a:off x="237175" y="343475"/>
            <a:ext cx="11539200" cy="81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What are Smart Contracts?</a:t>
            </a:r>
            <a:endParaRPr sz="3200" dirty="0">
              <a:solidFill>
                <a:schemeClr val="bg1">
                  <a:lumMod val="8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50"/>
          <p:cNvSpPr txBox="1">
            <a:spLocks noGrp="1"/>
          </p:cNvSpPr>
          <p:nvPr>
            <p:ph type="sldNum" idx="12"/>
          </p:nvPr>
        </p:nvSpPr>
        <p:spPr>
          <a:xfrm>
            <a:off x="11280567" y="6347296"/>
            <a:ext cx="731700" cy="37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50"/>
          <p:cNvSpPr txBox="1">
            <a:spLocks noGrp="1"/>
          </p:cNvSpPr>
          <p:nvPr>
            <p:ph type="title"/>
          </p:nvPr>
        </p:nvSpPr>
        <p:spPr>
          <a:xfrm>
            <a:off x="237000" y="0"/>
            <a:ext cx="11539200" cy="45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Smart Contract Development</a:t>
            </a:r>
            <a:endParaRPr sz="2000" dirty="0">
              <a:solidFill>
                <a:schemeClr val="tx1">
                  <a:lumMod val="40000"/>
                  <a:lumOff val="6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50"/>
          <p:cNvSpPr/>
          <p:nvPr/>
        </p:nvSpPr>
        <p:spPr>
          <a:xfrm>
            <a:off x="0" y="0"/>
            <a:ext cx="163800" cy="983100"/>
          </a:xfrm>
          <a:prstGeom prst="rect">
            <a:avLst/>
          </a:prstGeom>
          <a:solidFill>
            <a:srgbClr val="3949AB"/>
          </a:solidFill>
          <a:ln w="9525" cap="flat" cmpd="sng">
            <a:solidFill>
              <a:srgbClr val="3949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949AB"/>
              </a:solidFill>
            </a:endParaRPr>
          </a:p>
        </p:txBody>
      </p:sp>
      <p:sp>
        <p:nvSpPr>
          <p:cNvPr id="330" name="Google Shape;330;p50"/>
          <p:cNvSpPr txBox="1"/>
          <p:nvPr/>
        </p:nvSpPr>
        <p:spPr>
          <a:xfrm>
            <a:off x="378377" y="3066905"/>
            <a:ext cx="5669725" cy="170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lvl="0"/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smart contract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is a set of computer code between two or more parties that run on the top of a blockchain and constitutes of a set of rules which are agreed upon by the involved parties. Upon execution, if these set of 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pre-defined rules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are met, the smart contract executes itself to produce the output. This piece of code allows 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decentralized automation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by facilitating, verifying, and enforcing the conditions of an underlying agreement. Smart contracts allow you to exchange anything of value including money, shares, property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etc.,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in a 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transparent manner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eliminating the need for a middleman and keeping the system 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conflict-free.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944" y="1895802"/>
            <a:ext cx="5074473" cy="375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>
            <a:spLocks noGrp="1"/>
          </p:cNvSpPr>
          <p:nvPr>
            <p:ph type="title"/>
          </p:nvPr>
        </p:nvSpPr>
        <p:spPr>
          <a:xfrm>
            <a:off x="237175" y="343475"/>
            <a:ext cx="11539200" cy="81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Solidity Interfaces</a:t>
            </a:r>
            <a:endParaRPr sz="3200" dirty="0">
              <a:solidFill>
                <a:schemeClr val="bg1">
                  <a:lumMod val="8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50"/>
          <p:cNvSpPr txBox="1">
            <a:spLocks noGrp="1"/>
          </p:cNvSpPr>
          <p:nvPr>
            <p:ph type="sldNum" idx="12"/>
          </p:nvPr>
        </p:nvSpPr>
        <p:spPr>
          <a:xfrm>
            <a:off x="11280567" y="6347296"/>
            <a:ext cx="731700" cy="37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50"/>
          <p:cNvSpPr txBox="1">
            <a:spLocks noGrp="1"/>
          </p:cNvSpPr>
          <p:nvPr>
            <p:ph type="title"/>
          </p:nvPr>
        </p:nvSpPr>
        <p:spPr>
          <a:xfrm>
            <a:off x="237000" y="0"/>
            <a:ext cx="11539200" cy="45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Smart Contract Development</a:t>
            </a:r>
            <a:endParaRPr sz="2000" dirty="0">
              <a:solidFill>
                <a:schemeClr val="tx1">
                  <a:lumMod val="40000"/>
                  <a:lumOff val="6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50"/>
          <p:cNvSpPr/>
          <p:nvPr/>
        </p:nvSpPr>
        <p:spPr>
          <a:xfrm>
            <a:off x="0" y="0"/>
            <a:ext cx="163800" cy="983100"/>
          </a:xfrm>
          <a:prstGeom prst="rect">
            <a:avLst/>
          </a:prstGeom>
          <a:solidFill>
            <a:srgbClr val="3949AB"/>
          </a:solidFill>
          <a:ln w="9525" cap="flat" cmpd="sng">
            <a:solidFill>
              <a:srgbClr val="3949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949AB"/>
              </a:solidFill>
            </a:endParaRPr>
          </a:p>
        </p:txBody>
      </p:sp>
      <p:sp>
        <p:nvSpPr>
          <p:cNvPr id="330" name="Google Shape;330;p50"/>
          <p:cNvSpPr txBox="1"/>
          <p:nvPr/>
        </p:nvSpPr>
        <p:spPr>
          <a:xfrm>
            <a:off x="442132" y="1605686"/>
            <a:ext cx="10838435" cy="428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r>
              <a:rPr lang="en-US" sz="2400" dirty="0">
                <a:solidFill>
                  <a:srgbClr val="C678DD"/>
                </a:solidFill>
                <a:latin typeface="Consolas" panose="020B0609020204030204" pitchFamily="49" charset="0"/>
              </a:rPr>
              <a:t>interface </a:t>
            </a:r>
            <a:r>
              <a:rPr lang="en-US" sz="2400" dirty="0" err="1">
                <a:solidFill>
                  <a:srgbClr val="61AFEF"/>
                </a:solidFill>
                <a:latin typeface="Consolas" panose="020B0609020204030204" pitchFamily="49" charset="0"/>
              </a:rPr>
              <a:t>TestContract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C678DD"/>
                </a:solidFill>
                <a:latin typeface="Consolas" panose="020B0609020204030204" pitchFamily="49" charset="0"/>
              </a:rPr>
              <a:t>	function </a:t>
            </a:r>
            <a:r>
              <a:rPr lang="en-US" sz="2400" dirty="0" err="1">
                <a:solidFill>
                  <a:srgbClr val="61AFEF"/>
                </a:solidFill>
                <a:latin typeface="Consolas" panose="020B0609020204030204" pitchFamily="49" charset="0"/>
              </a:rPr>
              <a:t>myAge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C678DD"/>
                </a:solidFill>
                <a:latin typeface="Consolas" panose="020B0609020204030204" pitchFamily="49" charset="0"/>
              </a:rPr>
              <a:t>external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view </a:t>
            </a:r>
            <a:r>
              <a:rPr lang="en-US" sz="2400" dirty="0">
                <a:solidFill>
                  <a:srgbClr val="C678DD"/>
                </a:solidFill>
                <a:latin typeface="Consolas" panose="020B0609020204030204" pitchFamily="49" charset="0"/>
              </a:rPr>
              <a:t>returns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19A66"/>
                </a:solidFill>
                <a:latin typeface="Consolas" panose="020B0609020204030204" pitchFamily="49" charset="0"/>
              </a:rPr>
              <a:t>uint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C678DD"/>
                </a:solidFill>
                <a:latin typeface="Consolas" panose="020B0609020204030204" pitchFamily="49" charset="0"/>
              </a:rPr>
              <a:t>contract </a:t>
            </a:r>
            <a:r>
              <a:rPr lang="en-US" sz="2400" dirty="0" err="1">
                <a:solidFill>
                  <a:srgbClr val="61AFEF"/>
                </a:solidFill>
                <a:latin typeface="Consolas" panose="020B0609020204030204" pitchFamily="49" charset="0"/>
              </a:rPr>
              <a:t>LibDemo</a:t>
            </a:r>
            <a:r>
              <a:rPr lang="en-US" sz="2400" dirty="0">
                <a:solidFill>
                  <a:srgbClr val="C678DD"/>
                </a:solidFill>
                <a:latin typeface="Consolas" panose="020B0609020204030204" pitchFamily="49" charset="0"/>
              </a:rPr>
              <a:t> is </a:t>
            </a:r>
            <a:r>
              <a:rPr lang="en-US" sz="2400" dirty="0" err="1">
                <a:solidFill>
                  <a:srgbClr val="61AFEF"/>
                </a:solidFill>
                <a:latin typeface="Consolas" panose="020B0609020204030204" pitchFamily="49" charset="0"/>
              </a:rPr>
              <a:t>TestContract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C678DD"/>
                </a:solidFill>
                <a:latin typeface="Consolas" panose="020B0609020204030204" pitchFamily="49" charset="0"/>
              </a:rPr>
              <a:t>	function </a:t>
            </a:r>
            <a:r>
              <a:rPr lang="en-US" sz="2400" dirty="0" err="1">
                <a:solidFill>
                  <a:srgbClr val="61AFEF"/>
                </a:solidFill>
                <a:latin typeface="Consolas" panose="020B0609020204030204" pitchFamily="49" charset="0"/>
              </a:rPr>
              <a:t>myAge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C678DD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view </a:t>
            </a:r>
            <a:r>
              <a:rPr lang="en-US" sz="2400" dirty="0">
                <a:solidFill>
                  <a:srgbClr val="C678DD"/>
                </a:solidFill>
                <a:latin typeface="Consolas" panose="020B0609020204030204" pitchFamily="49" charset="0"/>
              </a:rPr>
              <a:t>returns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19A66"/>
                </a:solidFill>
                <a:latin typeface="Consolas" panose="020B0609020204030204" pitchFamily="49" charset="0"/>
              </a:rPr>
              <a:t>uint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2400" dirty="0" smtClean="0">
                <a:solidFill>
                  <a:srgbClr val="C678DD"/>
                </a:solidFill>
                <a:latin typeface="Consolas" panose="020B0609020204030204" pitchFamily="49" charset="0"/>
              </a:rPr>
              <a:t>		return</a:t>
            </a:r>
            <a:r>
              <a:rPr lang="en-US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19A66"/>
                </a:solidFill>
                <a:latin typeface="Consolas" panose="020B0609020204030204" pitchFamily="49" charset="0"/>
              </a:rPr>
              <a:t>25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smtClean="0">
                <a:solidFill>
                  <a:srgbClr val="BBBBBB"/>
                </a:solidFill>
                <a:latin typeface="Consolas" panose="020B0609020204030204" pitchFamily="49" charset="0"/>
              </a:rPr>
              <a:t>	}</a:t>
            </a:r>
            <a:endParaRPr lang="en-US" sz="2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989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7"/>
          <p:cNvSpPr txBox="1">
            <a:spLocks noGrp="1"/>
          </p:cNvSpPr>
          <p:nvPr>
            <p:ph type="body" idx="1"/>
          </p:nvPr>
        </p:nvSpPr>
        <p:spPr>
          <a:xfrm>
            <a:off x="495500" y="4604900"/>
            <a:ext cx="7079700" cy="1794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smtClean="0">
                <a:latin typeface="Montserrat"/>
                <a:ea typeface="Montserrat"/>
                <a:cs typeface="Montserrat"/>
                <a:sym typeface="Montserrat"/>
              </a:rPr>
              <a:t>Demo Time</a:t>
            </a:r>
            <a:endParaRPr sz="5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55566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3200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5" name="Google Shape;795;p67"/>
          <p:cNvSpPr/>
          <p:nvPr/>
        </p:nvSpPr>
        <p:spPr>
          <a:xfrm rot="10800000">
            <a:off x="0" y="-14200"/>
            <a:ext cx="12192000" cy="6858000"/>
          </a:xfrm>
          <a:prstGeom prst="rtTriangle">
            <a:avLst/>
          </a:prstGeom>
          <a:solidFill>
            <a:srgbClr val="0E348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6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>
            <a:spLocks noGrp="1"/>
          </p:cNvSpPr>
          <p:nvPr>
            <p:ph type="title"/>
          </p:nvPr>
        </p:nvSpPr>
        <p:spPr>
          <a:xfrm>
            <a:off x="237175" y="343475"/>
            <a:ext cx="11539200" cy="81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Smart Contracts Execution on </a:t>
            </a:r>
            <a:r>
              <a:rPr lang="en-US" sz="3200" dirty="0" err="1" smtClean="0">
                <a:solidFill>
                  <a:schemeClr val="bg1">
                    <a:lumMod val="8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Ethereum</a:t>
            </a:r>
            <a:endParaRPr sz="3200" dirty="0">
              <a:solidFill>
                <a:schemeClr val="bg1">
                  <a:lumMod val="8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50"/>
          <p:cNvSpPr txBox="1">
            <a:spLocks noGrp="1"/>
          </p:cNvSpPr>
          <p:nvPr>
            <p:ph type="sldNum" idx="12"/>
          </p:nvPr>
        </p:nvSpPr>
        <p:spPr>
          <a:xfrm>
            <a:off x="11280567" y="6347296"/>
            <a:ext cx="731700" cy="37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50"/>
          <p:cNvSpPr txBox="1">
            <a:spLocks noGrp="1"/>
          </p:cNvSpPr>
          <p:nvPr>
            <p:ph type="title"/>
          </p:nvPr>
        </p:nvSpPr>
        <p:spPr>
          <a:xfrm>
            <a:off x="237000" y="0"/>
            <a:ext cx="11539200" cy="45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Smart Contract Development</a:t>
            </a:r>
            <a:endParaRPr sz="2000" dirty="0">
              <a:solidFill>
                <a:schemeClr val="tx1">
                  <a:lumMod val="40000"/>
                  <a:lumOff val="6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50"/>
          <p:cNvSpPr/>
          <p:nvPr/>
        </p:nvSpPr>
        <p:spPr>
          <a:xfrm>
            <a:off x="0" y="0"/>
            <a:ext cx="163800" cy="983100"/>
          </a:xfrm>
          <a:prstGeom prst="rect">
            <a:avLst/>
          </a:prstGeom>
          <a:solidFill>
            <a:srgbClr val="3949AB"/>
          </a:solidFill>
          <a:ln w="9525" cap="flat" cmpd="sng">
            <a:solidFill>
              <a:srgbClr val="3949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949AB"/>
              </a:solidFill>
            </a:endParaRPr>
          </a:p>
        </p:txBody>
      </p:sp>
      <p:sp>
        <p:nvSpPr>
          <p:cNvPr id="330" name="Google Shape;330;p50"/>
          <p:cNvSpPr txBox="1"/>
          <p:nvPr/>
        </p:nvSpPr>
        <p:spPr>
          <a:xfrm>
            <a:off x="378377" y="3066905"/>
            <a:ext cx="5669725" cy="170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lvl="0"/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Ethereum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at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the heart of it is the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Ethereum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Virtual Machine (“EVM”)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which can execute code of arbitrary algorithmic complexity.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Ethereum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is “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Turing complete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”. Developers can create applications that run on the EVM using friendly programming languages modelled on existing languages like JavaScript and Python.</a:t>
            </a: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24" t="6107" r="28891" b="2969"/>
          <a:stretch/>
        </p:blipFill>
        <p:spPr bwMode="auto">
          <a:xfrm>
            <a:off x="6943697" y="1037433"/>
            <a:ext cx="4336870" cy="549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26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>
            <a:spLocks noGrp="1"/>
          </p:cNvSpPr>
          <p:nvPr>
            <p:ph type="title"/>
          </p:nvPr>
        </p:nvSpPr>
        <p:spPr>
          <a:xfrm>
            <a:off x="237175" y="343475"/>
            <a:ext cx="11539200" cy="81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Wait…What are you talking about? So, Example Time</a:t>
            </a:r>
            <a:endParaRPr sz="3200" dirty="0">
              <a:solidFill>
                <a:schemeClr val="bg1">
                  <a:lumMod val="8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50"/>
          <p:cNvSpPr txBox="1">
            <a:spLocks noGrp="1"/>
          </p:cNvSpPr>
          <p:nvPr>
            <p:ph type="sldNum" idx="12"/>
          </p:nvPr>
        </p:nvSpPr>
        <p:spPr>
          <a:xfrm>
            <a:off x="11280567" y="6347296"/>
            <a:ext cx="731700" cy="37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50"/>
          <p:cNvSpPr txBox="1">
            <a:spLocks noGrp="1"/>
          </p:cNvSpPr>
          <p:nvPr>
            <p:ph type="title"/>
          </p:nvPr>
        </p:nvSpPr>
        <p:spPr>
          <a:xfrm>
            <a:off x="237000" y="0"/>
            <a:ext cx="11539200" cy="45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Smart Contract Development</a:t>
            </a:r>
            <a:endParaRPr sz="2000" dirty="0">
              <a:solidFill>
                <a:schemeClr val="tx1">
                  <a:lumMod val="40000"/>
                  <a:lumOff val="6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50"/>
          <p:cNvSpPr/>
          <p:nvPr/>
        </p:nvSpPr>
        <p:spPr>
          <a:xfrm>
            <a:off x="0" y="0"/>
            <a:ext cx="163800" cy="983100"/>
          </a:xfrm>
          <a:prstGeom prst="rect">
            <a:avLst/>
          </a:prstGeom>
          <a:solidFill>
            <a:srgbClr val="3949AB"/>
          </a:solidFill>
          <a:ln w="9525" cap="flat" cmpd="sng">
            <a:solidFill>
              <a:srgbClr val="3949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949AB"/>
              </a:solidFill>
            </a:endParaRPr>
          </a:p>
        </p:txBody>
      </p:sp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" t="11944" r="2947" b="10638"/>
          <a:stretch/>
        </p:blipFill>
        <p:spPr bwMode="auto">
          <a:xfrm>
            <a:off x="0" y="1667925"/>
            <a:ext cx="12192000" cy="467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5644649"/>
            <a:ext cx="1306286" cy="444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4581001"/>
            <a:ext cx="1306286" cy="444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Smart Contract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67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>
            <a:spLocks noGrp="1"/>
          </p:cNvSpPr>
          <p:nvPr>
            <p:ph type="title"/>
          </p:nvPr>
        </p:nvSpPr>
        <p:spPr>
          <a:xfrm>
            <a:off x="237175" y="343475"/>
            <a:ext cx="11539200" cy="81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Writing Smart Contracts in </a:t>
            </a:r>
            <a:r>
              <a:rPr lang="en-US" sz="3200" dirty="0" err="1" smtClean="0">
                <a:solidFill>
                  <a:schemeClr val="bg1">
                    <a:lumMod val="8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Ethereum</a:t>
            </a:r>
            <a:endParaRPr sz="3200" dirty="0">
              <a:solidFill>
                <a:schemeClr val="bg1">
                  <a:lumMod val="8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50"/>
          <p:cNvSpPr txBox="1">
            <a:spLocks noGrp="1"/>
          </p:cNvSpPr>
          <p:nvPr>
            <p:ph type="sldNum" idx="12"/>
          </p:nvPr>
        </p:nvSpPr>
        <p:spPr>
          <a:xfrm>
            <a:off x="11280567" y="6347296"/>
            <a:ext cx="731700" cy="37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50"/>
          <p:cNvSpPr txBox="1">
            <a:spLocks noGrp="1"/>
          </p:cNvSpPr>
          <p:nvPr>
            <p:ph type="title"/>
          </p:nvPr>
        </p:nvSpPr>
        <p:spPr>
          <a:xfrm>
            <a:off x="237000" y="0"/>
            <a:ext cx="11539200" cy="45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Smart Contract Development</a:t>
            </a:r>
            <a:endParaRPr sz="2000" dirty="0">
              <a:solidFill>
                <a:schemeClr val="tx1">
                  <a:lumMod val="40000"/>
                  <a:lumOff val="6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50"/>
          <p:cNvSpPr/>
          <p:nvPr/>
        </p:nvSpPr>
        <p:spPr>
          <a:xfrm>
            <a:off x="0" y="0"/>
            <a:ext cx="163800" cy="983100"/>
          </a:xfrm>
          <a:prstGeom prst="rect">
            <a:avLst/>
          </a:prstGeom>
          <a:solidFill>
            <a:srgbClr val="3949AB"/>
          </a:solidFill>
          <a:ln w="9525" cap="flat" cmpd="sng">
            <a:solidFill>
              <a:srgbClr val="3949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949AB"/>
              </a:solidFill>
            </a:endParaRPr>
          </a:p>
        </p:txBody>
      </p:sp>
      <p:sp>
        <p:nvSpPr>
          <p:cNvPr id="330" name="Google Shape;330;p50"/>
          <p:cNvSpPr txBox="1"/>
          <p:nvPr/>
        </p:nvSpPr>
        <p:spPr>
          <a:xfrm>
            <a:off x="336875" y="3223659"/>
            <a:ext cx="5669725" cy="170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lvl="0"/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Solidity is an object-oriented programming language for writing smart contracts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It is used for implementing smart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contracts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on various blockchain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platforms.</a:t>
            </a:r>
          </a:p>
          <a:p>
            <a:pPr lvl="0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It is by far the most favorite and most used Smart Contract Programming Language </a:t>
            </a:r>
          </a:p>
          <a:p>
            <a:pPr lvl="0"/>
            <a:endParaRPr lang="en-US" sz="2400" dirty="0">
              <a:solidFill>
                <a:schemeClr val="bg1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Other Languages: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Viper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Serpent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LLL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98" name="Picture 2" descr="Image result for Solidit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0" t="4219" r="17676" b="24378"/>
          <a:stretch/>
        </p:blipFill>
        <p:spPr bwMode="auto">
          <a:xfrm>
            <a:off x="7159291" y="2116183"/>
            <a:ext cx="4121276" cy="280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80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>
            <a:spLocks noGrp="1"/>
          </p:cNvSpPr>
          <p:nvPr>
            <p:ph type="title"/>
          </p:nvPr>
        </p:nvSpPr>
        <p:spPr>
          <a:xfrm>
            <a:off x="237175" y="343475"/>
            <a:ext cx="11539200" cy="81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Properties of Solidity</a:t>
            </a:r>
            <a:endParaRPr sz="3200" dirty="0">
              <a:solidFill>
                <a:schemeClr val="bg1">
                  <a:lumMod val="8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50"/>
          <p:cNvSpPr txBox="1">
            <a:spLocks noGrp="1"/>
          </p:cNvSpPr>
          <p:nvPr>
            <p:ph type="sldNum" idx="12"/>
          </p:nvPr>
        </p:nvSpPr>
        <p:spPr>
          <a:xfrm>
            <a:off x="11280567" y="6347296"/>
            <a:ext cx="731700" cy="37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50"/>
          <p:cNvSpPr txBox="1">
            <a:spLocks noGrp="1"/>
          </p:cNvSpPr>
          <p:nvPr>
            <p:ph type="title"/>
          </p:nvPr>
        </p:nvSpPr>
        <p:spPr>
          <a:xfrm>
            <a:off x="237000" y="0"/>
            <a:ext cx="11539200" cy="45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Smart Contract Development</a:t>
            </a:r>
            <a:endParaRPr sz="2000" dirty="0">
              <a:solidFill>
                <a:schemeClr val="tx1">
                  <a:lumMod val="40000"/>
                  <a:lumOff val="6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50"/>
          <p:cNvSpPr/>
          <p:nvPr/>
        </p:nvSpPr>
        <p:spPr>
          <a:xfrm>
            <a:off x="0" y="0"/>
            <a:ext cx="163800" cy="983100"/>
          </a:xfrm>
          <a:prstGeom prst="rect">
            <a:avLst/>
          </a:prstGeom>
          <a:solidFill>
            <a:srgbClr val="3949AB"/>
          </a:solidFill>
          <a:ln w="9525" cap="flat" cmpd="sng">
            <a:solidFill>
              <a:srgbClr val="3949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949AB"/>
              </a:solidFill>
            </a:endParaRPr>
          </a:p>
        </p:txBody>
      </p:sp>
      <p:sp>
        <p:nvSpPr>
          <p:cNvPr id="330" name="Google Shape;330;p50"/>
          <p:cNvSpPr txBox="1"/>
          <p:nvPr/>
        </p:nvSpPr>
        <p:spPr>
          <a:xfrm>
            <a:off x="558942" y="2900016"/>
            <a:ext cx="7853536" cy="170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Strongly and Statically-typed programming language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Syntax is similar to that of JavaScript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Supports for Custom Data Structures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Supports Inheritance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Supports Abstractions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0200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>
            <a:spLocks noGrp="1"/>
          </p:cNvSpPr>
          <p:nvPr>
            <p:ph type="title"/>
          </p:nvPr>
        </p:nvSpPr>
        <p:spPr>
          <a:xfrm>
            <a:off x="237175" y="343475"/>
            <a:ext cx="11539200" cy="81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Solidity Layout</a:t>
            </a:r>
            <a:endParaRPr sz="3200" dirty="0">
              <a:solidFill>
                <a:schemeClr val="bg1">
                  <a:lumMod val="8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50"/>
          <p:cNvSpPr txBox="1">
            <a:spLocks noGrp="1"/>
          </p:cNvSpPr>
          <p:nvPr>
            <p:ph type="sldNum" idx="12"/>
          </p:nvPr>
        </p:nvSpPr>
        <p:spPr>
          <a:xfrm>
            <a:off x="11280567" y="6347296"/>
            <a:ext cx="731700" cy="37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50"/>
          <p:cNvSpPr txBox="1">
            <a:spLocks noGrp="1"/>
          </p:cNvSpPr>
          <p:nvPr>
            <p:ph type="title"/>
          </p:nvPr>
        </p:nvSpPr>
        <p:spPr>
          <a:xfrm>
            <a:off x="237000" y="0"/>
            <a:ext cx="11539200" cy="45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Smart Contract Development</a:t>
            </a:r>
            <a:endParaRPr sz="2000" dirty="0">
              <a:solidFill>
                <a:schemeClr val="tx1">
                  <a:lumMod val="40000"/>
                  <a:lumOff val="6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50"/>
          <p:cNvSpPr/>
          <p:nvPr/>
        </p:nvSpPr>
        <p:spPr>
          <a:xfrm>
            <a:off x="0" y="0"/>
            <a:ext cx="163800" cy="983100"/>
          </a:xfrm>
          <a:prstGeom prst="rect">
            <a:avLst/>
          </a:prstGeom>
          <a:solidFill>
            <a:srgbClr val="3949AB"/>
          </a:solidFill>
          <a:ln w="9525" cap="flat" cmpd="sng">
            <a:solidFill>
              <a:srgbClr val="3949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949AB"/>
              </a:solidFill>
            </a:endParaRPr>
          </a:p>
        </p:txBody>
      </p:sp>
      <p:sp>
        <p:nvSpPr>
          <p:cNvPr id="330" name="Google Shape;330;p50"/>
          <p:cNvSpPr txBox="1"/>
          <p:nvPr/>
        </p:nvSpPr>
        <p:spPr>
          <a:xfrm>
            <a:off x="937765" y="2202541"/>
            <a:ext cx="7853536" cy="170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r>
              <a:rPr lang="en-US" sz="2800" dirty="0">
                <a:solidFill>
                  <a:srgbClr val="ABB2BF"/>
                </a:solidFill>
                <a:latin typeface="Consolas" panose="020B0609020204030204" pitchFamily="49" charset="0"/>
              </a:rPr>
              <a:t>pragma solidity</a:t>
            </a:r>
            <a:r>
              <a:rPr lang="en-US" sz="2800" dirty="0">
                <a:solidFill>
                  <a:srgbClr val="56B6C2"/>
                </a:solidFill>
                <a:latin typeface="Consolas" panose="020B0609020204030204" pitchFamily="49" charset="0"/>
              </a:rPr>
              <a:t> ^</a:t>
            </a:r>
            <a:r>
              <a:rPr lang="en-US" sz="2800" dirty="0" smtClean="0">
                <a:solidFill>
                  <a:srgbClr val="D19A66"/>
                </a:solidFill>
                <a:latin typeface="Consolas" panose="020B0609020204030204" pitchFamily="49" charset="0"/>
              </a:rPr>
              <a:t>0.5.0;</a:t>
            </a:r>
            <a:endParaRPr lang="en-US" sz="28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sz="28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C678DD"/>
                </a:solidFill>
                <a:latin typeface="Consolas" panose="020B0609020204030204" pitchFamily="49" charset="0"/>
              </a:rPr>
              <a:t>import</a:t>
            </a:r>
            <a:r>
              <a:rPr lang="en-US" sz="28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8C379"/>
                </a:solidFill>
                <a:latin typeface="Consolas" panose="020B0609020204030204" pitchFamily="49" charset="0"/>
              </a:rPr>
              <a:t>"&lt;filename&gt;"</a:t>
            </a:r>
            <a:r>
              <a:rPr lang="en-US" sz="2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8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sz="28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ABB2BF"/>
                </a:solidFill>
                <a:latin typeface="Consolas" panose="020B0609020204030204" pitchFamily="49" charset="0"/>
              </a:rPr>
              <a:t>contract </a:t>
            </a:r>
            <a:r>
              <a:rPr lang="en-US" sz="2800" dirty="0" err="1">
                <a:solidFill>
                  <a:srgbClr val="ABB2BF"/>
                </a:solidFill>
                <a:latin typeface="Consolas" panose="020B0609020204030204" pitchFamily="49" charset="0"/>
              </a:rPr>
              <a:t>ContractName</a:t>
            </a:r>
            <a:r>
              <a:rPr lang="en-US" sz="28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 smtClean="0">
                <a:solidFill>
                  <a:srgbClr val="ABB2BF"/>
                </a:solidFill>
                <a:latin typeface="Consolas" panose="020B0609020204030204" pitchFamily="49" charset="0"/>
              </a:rPr>
              <a:t>	&lt;</a:t>
            </a:r>
            <a:r>
              <a:rPr lang="en-US" sz="2800" dirty="0" err="1">
                <a:solidFill>
                  <a:srgbClr val="E06C75"/>
                </a:solidFill>
                <a:latin typeface="Consolas" panose="020B0609020204030204" pitchFamily="49" charset="0"/>
              </a:rPr>
              <a:t>contract_body</a:t>
            </a:r>
            <a:r>
              <a:rPr lang="en-US" sz="28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99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>
            <a:spLocks noGrp="1"/>
          </p:cNvSpPr>
          <p:nvPr>
            <p:ph type="title"/>
          </p:nvPr>
        </p:nvSpPr>
        <p:spPr>
          <a:xfrm>
            <a:off x="237175" y="343475"/>
            <a:ext cx="11539200" cy="81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Solidity Types</a:t>
            </a:r>
            <a:endParaRPr sz="3200" dirty="0">
              <a:solidFill>
                <a:schemeClr val="bg1">
                  <a:lumMod val="8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50"/>
          <p:cNvSpPr txBox="1">
            <a:spLocks noGrp="1"/>
          </p:cNvSpPr>
          <p:nvPr>
            <p:ph type="sldNum" idx="12"/>
          </p:nvPr>
        </p:nvSpPr>
        <p:spPr>
          <a:xfrm>
            <a:off x="11280567" y="6347296"/>
            <a:ext cx="731700" cy="37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50"/>
          <p:cNvSpPr txBox="1">
            <a:spLocks noGrp="1"/>
          </p:cNvSpPr>
          <p:nvPr>
            <p:ph type="title"/>
          </p:nvPr>
        </p:nvSpPr>
        <p:spPr>
          <a:xfrm>
            <a:off x="237000" y="0"/>
            <a:ext cx="11539200" cy="45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Smart Contract Development</a:t>
            </a:r>
            <a:endParaRPr sz="2000" dirty="0">
              <a:solidFill>
                <a:schemeClr val="tx1">
                  <a:lumMod val="40000"/>
                  <a:lumOff val="6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50"/>
          <p:cNvSpPr/>
          <p:nvPr/>
        </p:nvSpPr>
        <p:spPr>
          <a:xfrm>
            <a:off x="0" y="0"/>
            <a:ext cx="163800" cy="983100"/>
          </a:xfrm>
          <a:prstGeom prst="rect">
            <a:avLst/>
          </a:prstGeom>
          <a:solidFill>
            <a:srgbClr val="3949AB"/>
          </a:solidFill>
          <a:ln w="9525" cap="flat" cmpd="sng">
            <a:solidFill>
              <a:srgbClr val="3949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949AB"/>
              </a:solidFill>
            </a:endParaRPr>
          </a:p>
        </p:txBody>
      </p:sp>
      <p:sp>
        <p:nvSpPr>
          <p:cNvPr id="330" name="Google Shape;330;p50"/>
          <p:cNvSpPr txBox="1"/>
          <p:nvPr/>
        </p:nvSpPr>
        <p:spPr>
          <a:xfrm>
            <a:off x="442132" y="1605686"/>
            <a:ext cx="10838435" cy="428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Integer</a:t>
            </a:r>
            <a:r>
              <a:rPr lang="en-US" sz="2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: </a:t>
            </a:r>
            <a:r>
              <a:rPr lang="en-US" sz="2800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uint</a:t>
            </a:r>
            <a:r>
              <a:rPr lang="en-US" sz="2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(for unit256), </a:t>
            </a:r>
            <a:r>
              <a:rPr lang="en-US" sz="2800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(for int256)</a:t>
            </a:r>
          </a:p>
          <a:p>
            <a:r>
              <a:rPr lang="en-US" sz="2800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uint</a:t>
            </a:r>
            <a:r>
              <a:rPr lang="en-US" sz="2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-&gt; </a:t>
            </a:r>
            <a:r>
              <a:rPr lang="en-US" sz="2800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usigned</a:t>
            </a:r>
            <a:r>
              <a:rPr lang="en-US" sz="2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integer</a:t>
            </a:r>
          </a:p>
          <a:p>
            <a:r>
              <a:rPr lang="en-US" sz="2800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	More: uint8, uint128</a:t>
            </a:r>
          </a:p>
          <a:p>
            <a:endParaRPr lang="en-US" sz="2800" dirty="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en-US" sz="2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: bool -&gt; true or false</a:t>
            </a:r>
          </a:p>
          <a:p>
            <a:r>
              <a:rPr lang="en-US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Byte</a:t>
            </a:r>
            <a:r>
              <a:rPr lang="en-US" sz="2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Arrays</a:t>
            </a:r>
            <a:r>
              <a:rPr lang="en-US" sz="2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: bytes1, bytes2, … bytes32</a:t>
            </a:r>
          </a:p>
          <a:p>
            <a:r>
              <a:rPr lang="en-US" sz="2800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		Bytes Length: [array].length</a:t>
            </a:r>
          </a:p>
          <a:p>
            <a:r>
              <a:rPr lang="en-US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Dynamically</a:t>
            </a:r>
            <a:r>
              <a:rPr lang="en-US" sz="2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Sized</a:t>
            </a:r>
            <a:r>
              <a:rPr lang="en-US" sz="2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800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bytes: dynamically array of bytes</a:t>
            </a:r>
          </a:p>
          <a:p>
            <a:r>
              <a:rPr lang="en-US" sz="2800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string: UTF8 encoded Strings</a:t>
            </a:r>
          </a:p>
          <a:p>
            <a:endParaRPr lang="en-US" sz="2800" dirty="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Bytes and Strings are very Expensive 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46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>
            <a:spLocks noGrp="1"/>
          </p:cNvSpPr>
          <p:nvPr>
            <p:ph type="title"/>
          </p:nvPr>
        </p:nvSpPr>
        <p:spPr>
          <a:xfrm>
            <a:off x="237175" y="343475"/>
            <a:ext cx="11539200" cy="81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Solidity Types</a:t>
            </a:r>
            <a:endParaRPr sz="3200" dirty="0">
              <a:solidFill>
                <a:schemeClr val="bg1">
                  <a:lumMod val="8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50"/>
          <p:cNvSpPr txBox="1">
            <a:spLocks noGrp="1"/>
          </p:cNvSpPr>
          <p:nvPr>
            <p:ph type="sldNum" idx="12"/>
          </p:nvPr>
        </p:nvSpPr>
        <p:spPr>
          <a:xfrm>
            <a:off x="11280567" y="6347296"/>
            <a:ext cx="731700" cy="37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50"/>
          <p:cNvSpPr txBox="1">
            <a:spLocks noGrp="1"/>
          </p:cNvSpPr>
          <p:nvPr>
            <p:ph type="title"/>
          </p:nvPr>
        </p:nvSpPr>
        <p:spPr>
          <a:xfrm>
            <a:off x="237000" y="0"/>
            <a:ext cx="11539200" cy="45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Smart Contract Development</a:t>
            </a:r>
            <a:endParaRPr sz="2000" dirty="0">
              <a:solidFill>
                <a:schemeClr val="tx1">
                  <a:lumMod val="40000"/>
                  <a:lumOff val="6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50"/>
          <p:cNvSpPr/>
          <p:nvPr/>
        </p:nvSpPr>
        <p:spPr>
          <a:xfrm>
            <a:off x="0" y="0"/>
            <a:ext cx="163800" cy="983100"/>
          </a:xfrm>
          <a:prstGeom prst="rect">
            <a:avLst/>
          </a:prstGeom>
          <a:solidFill>
            <a:srgbClr val="3949AB"/>
          </a:solidFill>
          <a:ln w="9525" cap="flat" cmpd="sng">
            <a:solidFill>
              <a:srgbClr val="3949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949AB"/>
              </a:solidFill>
            </a:endParaRPr>
          </a:p>
        </p:txBody>
      </p:sp>
      <p:sp>
        <p:nvSpPr>
          <p:cNvPr id="330" name="Google Shape;330;p50"/>
          <p:cNvSpPr txBox="1"/>
          <p:nvPr/>
        </p:nvSpPr>
        <p:spPr>
          <a:xfrm>
            <a:off x="442132" y="1605686"/>
            <a:ext cx="10838435" cy="428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Integer</a:t>
            </a:r>
            <a:r>
              <a:rPr lang="en-US" sz="2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: </a:t>
            </a:r>
            <a:r>
              <a:rPr lang="en-US" sz="2800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uint</a:t>
            </a:r>
            <a:r>
              <a:rPr lang="en-US" sz="2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(for unit256), </a:t>
            </a:r>
            <a:r>
              <a:rPr lang="en-US" sz="2800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(for int256)</a:t>
            </a:r>
          </a:p>
          <a:p>
            <a:r>
              <a:rPr lang="en-US" sz="2800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uint</a:t>
            </a:r>
            <a:r>
              <a:rPr lang="en-US" sz="2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-&gt; </a:t>
            </a:r>
            <a:r>
              <a:rPr lang="en-US" sz="2800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usigned</a:t>
            </a:r>
            <a:r>
              <a:rPr lang="en-US" sz="2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integer</a:t>
            </a:r>
          </a:p>
          <a:p>
            <a:r>
              <a:rPr lang="en-US" sz="2800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	More: uint8, uint128</a:t>
            </a:r>
          </a:p>
          <a:p>
            <a:endParaRPr lang="en-US" sz="2800" dirty="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en-US" sz="2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: bool -&gt; true or false</a:t>
            </a:r>
          </a:p>
          <a:p>
            <a:r>
              <a:rPr lang="en-US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Byte</a:t>
            </a:r>
            <a:r>
              <a:rPr lang="en-US" sz="2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Arrays</a:t>
            </a:r>
            <a:r>
              <a:rPr lang="en-US" sz="2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: bytes1, bytes2, … bytes32</a:t>
            </a:r>
          </a:p>
          <a:p>
            <a:r>
              <a:rPr lang="en-US" sz="2800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		Bytes Length: [array].length</a:t>
            </a:r>
          </a:p>
          <a:p>
            <a:r>
              <a:rPr lang="en-US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Dynamically</a:t>
            </a:r>
            <a:r>
              <a:rPr lang="en-US" sz="2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Sized</a:t>
            </a:r>
            <a:r>
              <a:rPr lang="en-US" sz="2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800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bytes: dynamically array of bytes</a:t>
            </a:r>
          </a:p>
          <a:p>
            <a:r>
              <a:rPr lang="en-US" sz="2800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string: UTF8 encoded Strings</a:t>
            </a:r>
          </a:p>
          <a:p>
            <a:endParaRPr lang="en-US" sz="2800" dirty="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Bytes and Strings are very Expensive 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81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2293</TotalTime>
  <Words>608</Words>
  <Application>Microsoft Office PowerPoint</Application>
  <PresentationFormat>Widescreen</PresentationFormat>
  <Paragraphs>231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Consolas</vt:lpstr>
      <vt:lpstr>Montserrat</vt:lpstr>
      <vt:lpstr>Roboto Thin</vt:lpstr>
      <vt:lpstr>Open Sans</vt:lpstr>
      <vt:lpstr>Calibri</vt:lpstr>
      <vt:lpstr>Arial</vt:lpstr>
      <vt:lpstr>Roboto</vt:lpstr>
      <vt:lpstr>Roboto Slab</vt:lpstr>
      <vt:lpstr>Arimo</vt:lpstr>
      <vt:lpstr>Roboto Light</vt:lpstr>
      <vt:lpstr>Simple Light</vt:lpstr>
      <vt:lpstr>Geometric</vt:lpstr>
      <vt:lpstr>Simple Light</vt:lpstr>
      <vt:lpstr>PowerPoint Presentation</vt:lpstr>
      <vt:lpstr>What are Smart Contracts?</vt:lpstr>
      <vt:lpstr>Smart Contracts Execution on Ethereum</vt:lpstr>
      <vt:lpstr>Wait…What are you talking about? So, Example Time</vt:lpstr>
      <vt:lpstr>Writing Smart Contracts in Ethereum</vt:lpstr>
      <vt:lpstr>Properties of Solidity</vt:lpstr>
      <vt:lpstr>Solidity Layout</vt:lpstr>
      <vt:lpstr>Solidity Types</vt:lpstr>
      <vt:lpstr>Solidity Types</vt:lpstr>
      <vt:lpstr>Solidity Types</vt:lpstr>
      <vt:lpstr>Solidity Types</vt:lpstr>
      <vt:lpstr>Solidity Types of Calls</vt:lpstr>
      <vt:lpstr>Solidity Access Specifiers</vt:lpstr>
      <vt:lpstr>Solidity Modifiers</vt:lpstr>
      <vt:lpstr>Solidity Functions - General</vt:lpstr>
      <vt:lpstr>Solidity Functions - Fallabck</vt:lpstr>
      <vt:lpstr>Solidity Functions – Returning Data</vt:lpstr>
      <vt:lpstr>Solidity Inheritance</vt:lpstr>
      <vt:lpstr>Solidity Library</vt:lpstr>
      <vt:lpstr>Solidity Interfaces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Sarang Parikh</dc:creator>
  <cp:lastModifiedBy>Sarang Parikh</cp:lastModifiedBy>
  <cp:revision>37</cp:revision>
  <dcterms:modified xsi:type="dcterms:W3CDTF">2019-10-31T13:09:54Z</dcterms:modified>
</cp:coreProperties>
</file>