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7A576-BA86-4F53-B1CF-4522AC85A862}" v="430" dt="2023-03-14T22:08:07.959"/>
    <p1510:client id="{940AA14F-3C89-44FA-89DB-01ACE0E7C8CF}" v="152" dt="2023-03-14T22:26:48.052"/>
    <p1510:client id="{F17602AC-A339-FD2B-A60D-9E38DB02C807}" v="3674" dt="2023-03-15T01:15:03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542" y="-49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hyperlink" Target="https://github.com/AKB1152/shares/blob/main/News%20of%20the%20Week%20(NOTW)/topics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AST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</a:t>
            </a:r>
            <a:r>
              <a:rPr lang="en-US" dirty="0"/>
              <a:t>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Charlie · </a:t>
            </a:r>
            <a:r>
              <a:rPr lang="ja-JP" altLang="en-US" dirty="0"/>
              <a:t>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93171-F567-54C6-BAF6-96DF6F61E24F}"/>
              </a:ext>
            </a:extLst>
          </p:cNvPr>
          <p:cNvSpPr txBox="1"/>
          <p:nvPr/>
        </p:nvSpPr>
        <p:spPr>
          <a:xfrm>
            <a:off x="6414976" y="4439092"/>
            <a:ext cx="1449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8417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ja-JP" altLang="en-US" sz="4400" b="1"/>
              <a:t>习近平 'elected' President of China</a:t>
            </a:r>
            <a:endParaRPr lang="en-US" sz="4400" b="1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E246-EF51-E4E9-C744-87470A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习近平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417737-93CF-D4FB-AEA8-BAC827B76E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ja-JP" cap="all">
                <a:ea typeface="+mn-lt"/>
                <a:cs typeface="+mn-lt"/>
              </a:rPr>
              <a:t>习近平</a:t>
            </a:r>
            <a:r>
              <a:rPr lang="ja-JP" altLang="en-US" cap="all">
                <a:ea typeface="+mn-lt"/>
                <a:cs typeface="+mn-lt"/>
              </a:rPr>
              <a:t> </a:t>
            </a:r>
            <a:r>
              <a:rPr lang="en-US" altLang="ja-JP" cap="all" dirty="0">
                <a:ea typeface="+mn-lt"/>
                <a:cs typeface="+mn-lt"/>
              </a:rPr>
              <a:t>·</a:t>
            </a:r>
            <a:r>
              <a:rPr lang="ja-JP" altLang="en-US" cap="all">
                <a:ea typeface="+mn-lt"/>
                <a:cs typeface="+mn-lt"/>
              </a:rPr>
              <a:t> 灰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80DDC1-2969-B5AB-F9C6-531726C282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17ED0-BE03-BBE6-F4FF-DC9EDB48C505}"/>
              </a:ext>
            </a:extLst>
          </p:cNvPr>
          <p:cNvSpPr txBox="1"/>
          <p:nvPr/>
        </p:nvSpPr>
        <p:spPr>
          <a:xfrm>
            <a:off x="4724399" y="2043952"/>
            <a:ext cx="66249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习近平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Xí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Jìnpíng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ɪᴘᴀ: 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ʃi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̌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d͡ʒînpǐŋ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en-US" dirty="0">
                <a:ea typeface="+mn-lt"/>
                <a:cs typeface="+mn-lt"/>
              </a:rPr>
              <a:t>) secured a third 5-year presidential term on Friday</a:t>
            </a:r>
          </a:p>
          <a:p>
            <a:r>
              <a:rPr lang="en-US" dirty="0"/>
              <a:t>→ unanimous vote by ~3000 Chinese MPs</a:t>
            </a:r>
          </a:p>
          <a:p>
            <a:r>
              <a:rPr lang="en-US" dirty="0"/>
              <a:t>→ only candidate in the '</a:t>
            </a:r>
            <a:r>
              <a:rPr lang="en-US" i="1" dirty="0"/>
              <a:t>election</a:t>
            </a:r>
            <a:r>
              <a:rPr lang="en-US" dirty="0"/>
              <a:t>'</a:t>
            </a:r>
          </a:p>
          <a:p>
            <a:r>
              <a:rPr lang="en-US" dirty="0"/>
              <a:t>→ </a:t>
            </a:r>
            <a:r>
              <a:rPr lang="en-US" dirty="0" err="1"/>
              <a:t>Xí</a:t>
            </a:r>
            <a:r>
              <a:rPr lang="en-US" dirty="0"/>
              <a:t> removed presidential term limits in 2018</a:t>
            </a:r>
          </a:p>
          <a:p>
            <a:r>
              <a:rPr lang="en-US" dirty="0"/>
              <a:t>     → put there because of </a:t>
            </a:r>
            <a:r>
              <a:rPr lang="en-US" b="1" i="1" dirty="0"/>
              <a:t>Chairman Mao</a:t>
            </a:r>
          </a:p>
          <a:p>
            <a:r>
              <a:rPr lang="en-US" dirty="0"/>
              <a:t>→ the position of 'President' is largely ceremonial</a:t>
            </a:r>
            <a:endParaRPr lang="en-US" b="1" i="1" dirty="0"/>
          </a:p>
          <a:p>
            <a:r>
              <a:rPr lang="en-US" dirty="0"/>
              <a:t>→ main position of power renewed last October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14937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8417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ja-JP" altLang="en-US" sz="4000" b="1"/>
              <a:t>Georgia (country) drops bill after protest</a:t>
            </a:r>
            <a:endParaRPr lang="en-US" sz="400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E246-EF51-E4E9-C744-87470AAF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417" y="1018301"/>
            <a:ext cx="6453947" cy="846301"/>
          </a:xfrm>
        </p:spPr>
        <p:txBody>
          <a:bodyPr>
            <a:normAutofit/>
          </a:bodyPr>
          <a:lstStyle/>
          <a:p>
            <a:r>
              <a:rPr lang="ja-JP" altLang="en-US" sz="2400" b="1"/>
              <a:t>Georgia drops 'foreign agents' bill 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417737-93CF-D4FB-AEA8-BAC827B76E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cap="all" dirty="0">
                <a:ea typeface="+mn-lt"/>
                <a:cs typeface="+mn-lt"/>
              </a:rPr>
              <a:t>Georgian bill</a:t>
            </a:r>
            <a:r>
              <a:rPr lang="ja-JP" altLang="en-US" cap="all" dirty="0">
                <a:ea typeface="+mn-lt"/>
                <a:cs typeface="+mn-lt"/>
              </a:rPr>
              <a:t> </a:t>
            </a:r>
            <a:r>
              <a:rPr lang="en-US" altLang="ja-JP" cap="all" dirty="0">
                <a:ea typeface="+mn-lt"/>
                <a:cs typeface="+mn-lt"/>
              </a:rPr>
              <a:t>·</a:t>
            </a:r>
            <a:r>
              <a:rPr lang="ja-JP" altLang="en-US" cap="all">
                <a:ea typeface="+mn-lt"/>
                <a:cs typeface="+mn-lt"/>
              </a:rPr>
              <a:t> 灰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80DDC1-2969-B5AB-F9C6-531726C282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17ED0-BE03-BBE6-F4FF-DC9EDB48C505}"/>
              </a:ext>
            </a:extLst>
          </p:cNvPr>
          <p:cNvSpPr txBox="1"/>
          <p:nvPr/>
        </p:nvSpPr>
        <p:spPr>
          <a:xfrm>
            <a:off x="4724399" y="2043952"/>
            <a:ext cx="67683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/>
              <a:t>→ Bill faced 2 days of </a:t>
            </a:r>
            <a:r>
              <a:rPr lang="ja-JP" altLang="en-US" b="1"/>
              <a:t>continuous protest</a:t>
            </a:r>
          </a:p>
          <a:p>
            <a:r>
              <a:rPr lang="ja-JP" altLang="en-US"/>
              <a:t>→ would've required any organization recieving </a:t>
            </a:r>
            <a:r>
              <a:rPr lang="ja-JP" altLang="en-US" b="1"/>
              <a:t>more than 20%</a:t>
            </a:r>
            <a:r>
              <a:rPr lang="ja-JP" altLang="en-US"/>
              <a:t>           of their </a:t>
            </a:r>
            <a:r>
              <a:rPr lang="ja-JP" altLang="en-US" b="1"/>
              <a:t>funding abroad</a:t>
            </a:r>
            <a:r>
              <a:rPr lang="ja-JP" altLang="en-US"/>
              <a:t> to </a:t>
            </a:r>
            <a:r>
              <a:rPr lang="ja-JP" altLang="en-US" b="1"/>
              <a:t>register as foreign agents</a:t>
            </a:r>
          </a:p>
          <a:p>
            <a:r>
              <a:rPr lang="ja-JP" altLang="en-US" b="1"/>
              <a:t>→ </a:t>
            </a:r>
            <a:r>
              <a:rPr lang="ja-JP" altLang="en-US"/>
              <a:t>modeled after 1938 US law</a:t>
            </a:r>
          </a:p>
          <a:p>
            <a:r>
              <a:rPr lang="ja-JP" altLang="en-US"/>
              <a:t>→ '</a:t>
            </a:r>
            <a:r>
              <a:rPr lang="ja-JP" altLang="en-US" i="1"/>
              <a:t>local version of Russian law used to crush dissent</a:t>
            </a:r>
            <a:r>
              <a:rPr lang="ja-JP" altLang="en-US"/>
              <a:t>'</a:t>
            </a:r>
            <a:endParaRPr lang="ja-JP" i="1" u="sng"/>
          </a:p>
          <a:p>
            <a:r>
              <a:rPr lang="ja-JP" altLang="en-US"/>
              <a:t>→ Police used tear gas, stun grenades and water canons to break       up protest</a:t>
            </a:r>
            <a:endParaRPr lang="ja-JP" altLang="en-US" dirty="0"/>
          </a:p>
          <a:p>
            <a:r>
              <a:rPr lang="ja-JP" altLang="en-US"/>
              <a:t>→ all protestors detained for non-criminal offences freed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90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8417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ja-JP" altLang="en-US" sz="4000" b="1"/>
              <a:t>White house: fOX-News host tucker carlson '</a:t>
            </a:r>
            <a:r>
              <a:rPr lang="ja-JP" altLang="en-US" sz="4000" b="1" i="1"/>
              <a:t>not credible</a:t>
            </a:r>
            <a:r>
              <a:rPr lang="ja-JP" altLang="en-US" sz="4000" b="1"/>
              <a:t>'</a:t>
            </a: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  <p:pic>
        <p:nvPicPr>
          <p:cNvPr id="2" name="Graphic 2">
            <a:extLst>
              <a:ext uri="{FF2B5EF4-FFF2-40B4-BE49-F238E27FC236}">
                <a16:creationId xmlns:a16="http://schemas.microsoft.com/office/drawing/2014/main" id="{84B9D799-8670-6E8D-9488-7D64C070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8288" y="2262747"/>
            <a:ext cx="638176" cy="6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F722-2ECF-2CBB-79C4-4CDF2193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968535" cy="1325563"/>
          </a:xfrm>
        </p:spPr>
        <p:txBody>
          <a:bodyPr/>
          <a:lstStyle/>
          <a:p>
            <a:r>
              <a:rPr lang="en-US"/>
              <a:t>Tucker Carlson not credible — whITE HOUSE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D6854EA-033A-0238-4F10-DCD3A5D4F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5629" y="1763758"/>
            <a:ext cx="1440723" cy="895209"/>
          </a:xfr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C1ABADD-3352-EE35-34B3-1363BB996A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619413" y="2660229"/>
            <a:ext cx="1431758" cy="89520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AA2B1-A600-513A-4706-1B00C0B0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Tucker Carlson · </a:t>
            </a:r>
            <a:r>
              <a:rPr lang="ja-JP" altLang="en-US" cap="all">
                <a:ea typeface="+mn-lt"/>
                <a:cs typeface="+mn-lt"/>
              </a:rPr>
              <a:t>灰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A666C-BD86-812E-D783-1F8BDDBD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DD5A22-9B1D-1FF3-C7A9-4302D8D3F1D2}"/>
              </a:ext>
            </a:extLst>
          </p:cNvPr>
          <p:cNvSpPr txBox="1"/>
          <p:nvPr/>
        </p:nvSpPr>
        <p:spPr>
          <a:xfrm>
            <a:off x="4150659" y="1828799"/>
            <a:ext cx="701936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→ Made a number of claims about January 6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r>
              <a:rPr lang="en-US" dirty="0"/>
              <a:t>→ based on ~40,000 h of previously unseen security footage </a:t>
            </a:r>
          </a:p>
          <a:p>
            <a:r>
              <a:rPr lang="en-US" dirty="0"/>
              <a:t>→ cherry-picked 45 minutes of footage from 40000h </a:t>
            </a:r>
          </a:p>
          <a:p>
            <a:r>
              <a:rPr lang="en-US" dirty="0"/>
              <a:t>→ FOX News's attorneys and executives agree with the White House</a:t>
            </a:r>
            <a:br>
              <a:rPr lang="en-US" dirty="0"/>
            </a:br>
            <a:r>
              <a:rPr lang="en-US" dirty="0"/>
              <a:t>     and leading GOP and Democrat lawmakers that </a:t>
            </a:r>
          </a:p>
          <a:p>
            <a:r>
              <a:rPr lang="en-US" b="1" dirty="0"/>
              <a:t>    </a:t>
            </a:r>
            <a:r>
              <a:rPr lang="en-US" sz="2000" b="1" dirty="0">
                <a:latin typeface="Source Sans Pro"/>
                <a:ea typeface="Source Sans Pro"/>
              </a:rPr>
              <a:t>Tucker Carlson is not credible.</a:t>
            </a:r>
          </a:p>
          <a:p>
            <a:r>
              <a:rPr lang="en-US" dirty="0">
                <a:latin typeface="Tenorite"/>
                <a:ea typeface="Source Sans Pro"/>
              </a:rPr>
              <a:t>→ claimed:</a:t>
            </a:r>
          </a:p>
          <a:p>
            <a:r>
              <a:rPr lang="en-US" dirty="0">
                <a:latin typeface="Tenorite"/>
                <a:ea typeface="Source Sans Pro"/>
              </a:rPr>
              <a:t>     → </a:t>
            </a:r>
            <a:r>
              <a:rPr lang="en-US" i="1" dirty="0">
                <a:latin typeface="Tenorite"/>
                <a:ea typeface="Source Sans Pro"/>
              </a:rPr>
              <a:t>media outlets exaggerated the violence during the </a:t>
            </a:r>
            <a:r>
              <a:rPr lang="en-US" b="1" i="1" dirty="0">
                <a:latin typeface="Tenorite"/>
                <a:ea typeface="Source Sans Pro"/>
              </a:rPr>
              <a:t>riots</a:t>
            </a:r>
          </a:p>
          <a:p>
            <a:r>
              <a:rPr lang="en-US" b="1" i="1" dirty="0">
                <a:latin typeface="Tenorite"/>
                <a:ea typeface="Source Sans Pro"/>
              </a:rPr>
              <a:t>     </a:t>
            </a:r>
            <a:r>
              <a:rPr lang="en-US" i="1" dirty="0">
                <a:latin typeface="Tenorite"/>
                <a:ea typeface="Source Sans Pro"/>
              </a:rPr>
              <a:t>→ though a minority committed violence, most were sightseers</a:t>
            </a:r>
          </a:p>
          <a:p>
            <a:r>
              <a:rPr lang="en-US" dirty="0"/>
              <a:t>     → the government could've instigated the </a:t>
            </a:r>
            <a:r>
              <a:rPr lang="en-US" b="1" dirty="0"/>
              <a:t>riots</a:t>
            </a:r>
          </a:p>
          <a:p>
            <a:r>
              <a:rPr lang="en-US" b="1" dirty="0"/>
              <a:t> → even though</a:t>
            </a:r>
            <a:r>
              <a:rPr lang="en-US" dirty="0"/>
              <a:t> he knew that Trump's claims of Election Fraud were </a:t>
            </a:r>
            <a:br>
              <a:rPr lang="en-US" dirty="0"/>
            </a:br>
            <a:r>
              <a:rPr lang="en-US" dirty="0"/>
              <a:t>     fabrications, he and other FOX-hosts — like Sean Hannity —   </a:t>
            </a:r>
            <a:br>
              <a:rPr lang="en-US" dirty="0"/>
            </a:br>
            <a:r>
              <a:rPr lang="en-US" dirty="0"/>
              <a:t>     continued to spread the lies and manipulate the audience.  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70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AEB6-C5EF-2544-16F5-AD18BF9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506197" cy="1204912"/>
          </a:xfrm>
        </p:spPr>
        <p:txBody>
          <a:bodyPr/>
          <a:lstStyle/>
          <a:p>
            <a:r>
              <a:rPr lang="en-US"/>
              <a:t>DISCUSS WITH YOUR PARTNER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CA9F-BCED-18C3-D13F-A5732908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25346"/>
            <a:ext cx="5694455" cy="799447"/>
          </a:xfrm>
        </p:spPr>
        <p:txBody>
          <a:bodyPr/>
          <a:lstStyle/>
          <a:p>
            <a:r>
              <a:rPr lang="en-US" dirty="0"/>
              <a:t>→ Discuss with your partner </a:t>
            </a:r>
            <a:r>
              <a:rPr lang="en-US" b="1" dirty="0"/>
              <a:t>what you think about the Capitol Riots </a:t>
            </a:r>
            <a:r>
              <a:rPr lang="en-US" dirty="0"/>
              <a:t>on </a:t>
            </a:r>
            <a:r>
              <a:rPr lang="en-US" b="1" dirty="0"/>
              <a:t>January 6</a:t>
            </a:r>
            <a:r>
              <a:rPr lang="en-US" b="1" baseline="30000" dirty="0"/>
              <a:t>th </a:t>
            </a:r>
            <a:r>
              <a:rPr lang="en-US" dirty="0"/>
              <a:t>and </a:t>
            </a:r>
            <a:r>
              <a:rPr lang="en-US" b="1" dirty="0"/>
              <a:t>what you think appropriate consequences for Carlson </a:t>
            </a:r>
            <a:r>
              <a:rPr lang="en-US" b="1" dirty="0">
                <a:ea typeface="+mn-lt"/>
                <a:cs typeface="+mn-lt"/>
              </a:rPr>
              <a:t>would be</a:t>
            </a:r>
            <a:r>
              <a:rPr lang="en-US" b="1" dirty="0"/>
              <a:t>, if any</a:t>
            </a:r>
            <a:r>
              <a:rPr lang="en-US" dirty="0"/>
              <a:t>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B16C-B390-CFE2-5ECD-986FC46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9FAF-3345-7037-2199-795037E3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6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:a16="http://schemas.microsoft.com/office/drawing/2014/main" id="{27B4FE35-4852-7B3A-D1B8-CB861384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353" y="2022602"/>
            <a:ext cx="2019300" cy="20193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BC2C149-D197-9832-36E0-D9AE2D4856AD}"/>
              </a:ext>
            </a:extLst>
          </p:cNvPr>
          <p:cNvSpPr/>
          <p:nvPr/>
        </p:nvSpPr>
        <p:spPr>
          <a:xfrm>
            <a:off x="8594296" y="2806169"/>
            <a:ext cx="455270" cy="4532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73280-9AD5-8774-3430-181E6114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AAFAB-6B31-9635-3ACC-57814436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find our sources on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25427-D1D2-8866-A1A0-2A9A876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E0E4-2F62-BA69-FA9D-FC8BDF8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C26E8319-08D6-3C10-95D3-58CCB3FEA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2115" y="28815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7 dead after Hamburg mass shooting</a:t>
            </a:r>
            <a:endParaRPr lang="en-US" sz="3600" b="1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3FA95486-440E-418D-FEB4-5EB26E00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1140" y="2257668"/>
            <a:ext cx="1283984" cy="612395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CC5-2D9D-E1C2-683C-84F6FF70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8ECF-F303-EB5B-F33A-536C3E79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3865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900" dirty="0"/>
              <a:t>Shooting in Hamburg's </a:t>
            </a:r>
            <a:br>
              <a:rPr lang="en-US" sz="1900" dirty="0"/>
            </a:br>
            <a:r>
              <a:rPr lang="en-US" sz="1900" dirty="0"/>
              <a:t>'Nord </a:t>
            </a:r>
            <a:r>
              <a:rPr lang="en-US" sz="1900" dirty="0" err="1"/>
              <a:t>Alsterdorf</a:t>
            </a:r>
            <a:r>
              <a:rPr lang="en-US" sz="1900" dirty="0"/>
              <a:t>/</a:t>
            </a:r>
            <a:r>
              <a:rPr lang="en-US" sz="1900" dirty="0" err="1"/>
              <a:t>Groß</a:t>
            </a:r>
            <a:r>
              <a:rPr lang="en-US" sz="1900" dirty="0"/>
              <a:t> Borstel' district </a:t>
            </a:r>
          </a:p>
          <a:p>
            <a:pPr marL="285750" indent="-285750">
              <a:buChar char="•"/>
            </a:pPr>
            <a:r>
              <a:rPr lang="en-US" sz="1900" dirty="0"/>
              <a:t>6 dead (4 men, 2 women, 1 unborn child)</a:t>
            </a:r>
          </a:p>
          <a:p>
            <a:pPr marL="285750" indent="-285750">
              <a:buChar char="•"/>
            </a:pPr>
            <a:r>
              <a:rPr lang="en-US" sz="1900" dirty="0"/>
              <a:t>8 injured (4 serious, 6 women, 2 men)</a:t>
            </a:r>
          </a:p>
          <a:p>
            <a:pPr marL="285750" indent="-285750">
              <a:buChar char="•"/>
            </a:pPr>
            <a:endParaRPr lang="en-US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ABFA-4455-25EA-6137-0133A596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Hamburg · Charlie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D356-730B-7FEF-38A0-AE8ECFED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CC5-2D9D-E1C2-683C-84F6FF70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the perpetrator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818ECF-F303-EB5B-F33A-536C3E79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Philipp F. </a:t>
            </a:r>
            <a:r>
              <a:rPr lang="en-US"/>
              <a:t>(35) </a:t>
            </a:r>
          </a:p>
          <a:p>
            <a:pPr>
              <a:spcBef>
                <a:spcPts val="500"/>
              </a:spcBef>
            </a:pPr>
            <a:r>
              <a:rPr lang="en-US" b="1"/>
              <a:t>→ Ex-JW</a:t>
            </a:r>
            <a:r>
              <a:rPr lang="en-US"/>
              <a:t>: left 18 months prior</a:t>
            </a:r>
          </a:p>
          <a:p>
            <a:pPr>
              <a:spcBef>
                <a:spcPts val="500"/>
              </a:spcBef>
            </a:pPr>
            <a:r>
              <a:rPr lang="en-US"/>
              <a:t>→ Possibly </a:t>
            </a:r>
            <a:r>
              <a:rPr lang="en-US" b="1"/>
              <a:t>mentally ill</a:t>
            </a:r>
          </a:p>
          <a:p>
            <a:pPr>
              <a:spcBef>
                <a:spcPts val="500"/>
              </a:spcBef>
            </a:pPr>
            <a:r>
              <a:rPr lang="en-US"/>
              <a:t>→ Took his own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ABFA-4455-25EA-6137-0133A596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Hamburg · Charlie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D356-730B-7FEF-38A0-AE8ECFED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CC5-2D9D-E1C2-683C-84F6FF70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dirty="0"/>
              <a:t>Revision of gun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8ECF-F303-EB5B-F33A-536C3E79C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500"/>
              </a:spcBef>
            </a:pPr>
            <a:r>
              <a:rPr lang="en-US"/>
              <a:t>Minister of the interior,</a:t>
            </a:r>
            <a:r>
              <a:rPr lang="en-US" b="1"/>
              <a:t> Nancy Faeser </a:t>
            </a:r>
            <a:r>
              <a:rPr lang="en-US"/>
              <a:t>(SPD)</a:t>
            </a:r>
          </a:p>
          <a:p>
            <a:pPr>
              <a:spcBef>
                <a:spcPts val="500"/>
              </a:spcBef>
            </a:pPr>
            <a:r>
              <a:rPr lang="en-US"/>
              <a:t>→ wants to add psychological Evaluation</a:t>
            </a:r>
          </a:p>
          <a:p>
            <a:pPr>
              <a:spcBef>
                <a:spcPts val="500"/>
              </a:spcBef>
            </a:pPr>
            <a:r>
              <a:rPr lang="en-US"/>
              <a:t>     before gun licenses can be obtained </a:t>
            </a:r>
          </a:p>
          <a:p>
            <a:pPr>
              <a:spcBef>
                <a:spcPts val="5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ABFA-4455-25EA-6137-0133A596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Hamburg · Charlie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D356-730B-7FEF-38A0-AE8ECFED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975C40-F245-0F1C-769A-7354406B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98" y="2567123"/>
            <a:ext cx="567018" cy="5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Prince Edward named duke of Edinburgh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5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CE9E7B-963B-66FB-F995-F96CF661E196}"/>
              </a:ext>
            </a:extLst>
          </p:cNvPr>
          <p:cNvCxnSpPr/>
          <p:nvPr/>
        </p:nvCxnSpPr>
        <p:spPr>
          <a:xfrm flipH="1">
            <a:off x="6781800" y="2581275"/>
            <a:ext cx="676275" cy="14573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86E81C-C784-CEF4-CA7D-02DBA2D387F9}"/>
              </a:ext>
            </a:extLst>
          </p:cNvPr>
          <p:cNvCxnSpPr/>
          <p:nvPr/>
        </p:nvCxnSpPr>
        <p:spPr>
          <a:xfrm>
            <a:off x="7119783" y="4034911"/>
            <a:ext cx="404352" cy="49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BEA5535-1033-2E2C-AEE7-A898935A16A6}"/>
              </a:ext>
            </a:extLst>
          </p:cNvPr>
          <p:cNvCxnSpPr>
            <a:cxnSpLocks/>
          </p:cNvCxnSpPr>
          <p:nvPr/>
        </p:nvCxnSpPr>
        <p:spPr>
          <a:xfrm flipH="1">
            <a:off x="8920315" y="3988516"/>
            <a:ext cx="676275" cy="14573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89D708-0347-AD7B-E07B-47D01D035BB2}"/>
              </a:ext>
            </a:extLst>
          </p:cNvPr>
          <p:cNvCxnSpPr>
            <a:cxnSpLocks/>
          </p:cNvCxnSpPr>
          <p:nvPr/>
        </p:nvCxnSpPr>
        <p:spPr>
          <a:xfrm>
            <a:off x="9258298" y="5442152"/>
            <a:ext cx="404352" cy="49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96FB4-336F-1803-E390-D096E096CB88}"/>
              </a:ext>
            </a:extLst>
          </p:cNvPr>
          <p:cNvCxnSpPr>
            <a:cxnSpLocks/>
          </p:cNvCxnSpPr>
          <p:nvPr/>
        </p:nvCxnSpPr>
        <p:spPr>
          <a:xfrm flipV="1">
            <a:off x="8877299" y="3990974"/>
            <a:ext cx="762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AC28DD-124B-7FCC-1095-C18CB76B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Prince Edward named duke of Edinburgh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C72D1B-EB2D-0472-2C0A-42DA0E456FA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Duke Ed · Charlie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251B8B-4978-63A4-8454-F7ABBC6515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37F59-275D-DD77-0DE5-F533EF28EEBA}"/>
              </a:ext>
            </a:extLst>
          </p:cNvPr>
          <p:cNvSpPr/>
          <p:nvPr/>
        </p:nvSpPr>
        <p:spPr>
          <a:xfrm>
            <a:off x="7467599" y="2171699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Prince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† 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E43265-BEBC-4DBE-9D21-06CE630302A5}"/>
              </a:ext>
            </a:extLst>
          </p:cNvPr>
          <p:cNvCxnSpPr/>
          <p:nvPr/>
        </p:nvCxnSpPr>
        <p:spPr>
          <a:xfrm>
            <a:off x="6753225" y="2581275"/>
            <a:ext cx="71437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F70CFD-A69D-6740-97B5-8D03B625227D}"/>
              </a:ext>
            </a:extLst>
          </p:cNvPr>
          <p:cNvSpPr/>
          <p:nvPr/>
        </p:nvSpPr>
        <p:spPr>
          <a:xfrm>
            <a:off x="5410199" y="2171699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Elizabeth II.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211D4B-3C26-ABAF-2A83-85D500D68DAB}"/>
              </a:ext>
            </a:extLst>
          </p:cNvPr>
          <p:cNvSpPr/>
          <p:nvPr/>
        </p:nvSpPr>
        <p:spPr>
          <a:xfrm>
            <a:off x="5410199" y="353377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King Charles III.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6A9956-132A-7FDE-4998-31DD6BB1845B}"/>
              </a:ext>
            </a:extLst>
          </p:cNvPr>
          <p:cNvSpPr/>
          <p:nvPr/>
        </p:nvSpPr>
        <p:spPr>
          <a:xfrm>
            <a:off x="7505699" y="353377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Prince 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Edward,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Duke of Edinburgh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046D6E-8936-E759-9016-686747FF03A6}"/>
              </a:ext>
            </a:extLst>
          </p:cNvPr>
          <p:cNvSpPr/>
          <p:nvPr/>
        </p:nvSpPr>
        <p:spPr>
          <a:xfrm>
            <a:off x="9601199" y="353377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Sophie,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Duchess of Edinburgh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A04528-DA4C-523F-9432-9F21086FE2B2}"/>
              </a:ext>
            </a:extLst>
          </p:cNvPr>
          <p:cNvSpPr/>
          <p:nvPr/>
        </p:nvSpPr>
        <p:spPr>
          <a:xfrm>
            <a:off x="7610474" y="494347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Lady Louise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Mountbatten-Windsor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A0E74C-7749-9815-06F1-FA6D978479A8}"/>
              </a:ext>
            </a:extLst>
          </p:cNvPr>
          <p:cNvSpPr/>
          <p:nvPr/>
        </p:nvSpPr>
        <p:spPr>
          <a:xfrm>
            <a:off x="9601199" y="494347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James Mountbatten-Windsor,</a:t>
            </a:r>
          </a:p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 of Wessex</a:t>
            </a:r>
          </a:p>
        </p:txBody>
      </p:sp>
    </p:spTree>
    <p:extLst>
      <p:ext uri="{BB962C8B-B14F-4D97-AF65-F5344CB8AC3E}">
        <p14:creationId xmlns:p14="http://schemas.microsoft.com/office/powerpoint/2010/main" val="39833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4BB2F2-CE87-07F1-7244-2FC47D7A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London Weekend Television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085B01E-136C-F0D9-DAEC-337E5BB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8E3914D-35D1-ACC1-CBB8-8FA5187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" y="332488"/>
            <a:ext cx="7038256" cy="18417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Texas man sues 3 Women over abortion Pill</a:t>
            </a:r>
            <a:r>
              <a:rPr lang="en-US" sz="4400" b="1" dirty="0">
                <a:solidFill>
                  <a:srgbClr val="404040"/>
                </a:solidFill>
                <a:latin typeface="Tenorite"/>
              </a:rPr>
              <a:t>s</a:t>
            </a:r>
            <a:endParaRPr lang="en-US" sz="4400" b="1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7195632-A0CC-8C2D-11F9-C4543033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262025"/>
            <a:ext cx="1435101" cy="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492F-6B89-155B-B982-46ACA91D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man sues three women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9760-FC84-826C-AAC4-61B17DF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28131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Alleges liability for </a:t>
            </a:r>
            <a:r>
              <a:rPr lang="en-US" b="1" dirty="0"/>
              <a:t>wrongful death</a:t>
            </a:r>
            <a:endParaRPr lang="en-US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helped his ex-wife obtain abortion pills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seeking damages of </a:t>
            </a:r>
            <a:r>
              <a:rPr lang="en-US" b="1" dirty="0"/>
              <a:t>$1 million</a:t>
            </a:r>
            <a:r>
              <a:rPr lang="en-US" dirty="0"/>
              <a:t> per woman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Texas has an abortion ban </a:t>
            </a:r>
            <a:br>
              <a:rPr lang="en-US" dirty="0"/>
            </a:br>
            <a:r>
              <a:rPr lang="en-US" dirty="0"/>
              <a:t>    (like about a dozen other states)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his ex-wife </a:t>
            </a:r>
            <a:r>
              <a:rPr lang="en-US" b="1" dirty="0"/>
              <a:t>divorced</a:t>
            </a:r>
            <a:r>
              <a:rPr lang="en-US" dirty="0"/>
              <a:t> him in February 2022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→ hearing scheduled for </a:t>
            </a:r>
            <a:r>
              <a:rPr lang="en-US" b="1" dirty="0"/>
              <a:t>June 8</a:t>
            </a:r>
            <a:r>
              <a:rPr lang="en-US" baseline="30000" dirty="0"/>
              <a:t>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875CE-6DCD-AA5F-56F6-0E6E490B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Florida man does nothing · Charlie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A8959-EBD9-8161-C62C-1A5DA296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3605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744</Words>
  <Application>Microsoft Office PowerPoint</Application>
  <PresentationFormat>Widescreen</PresentationFormat>
  <Paragraphs>243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Monoline</vt:lpstr>
      <vt:lpstr>LAST  Today</vt:lpstr>
      <vt:lpstr>7 dead after Hamburg mass shooting</vt:lpstr>
      <vt:lpstr>the situation</vt:lpstr>
      <vt:lpstr>the perpetrator</vt:lpstr>
      <vt:lpstr>Revision of gun laws</vt:lpstr>
      <vt:lpstr>Prince Edward named duke of Edinburgh</vt:lpstr>
      <vt:lpstr>Prince Edward named duke of Edinburgh</vt:lpstr>
      <vt:lpstr>Texas man sues 3 Women over abortion Pills</vt:lpstr>
      <vt:lpstr>Texas man sues three women</vt:lpstr>
      <vt:lpstr>习近平 'elected' President of China</vt:lpstr>
      <vt:lpstr>习近平</vt:lpstr>
      <vt:lpstr>Georgia (country) drops bill after protest</vt:lpstr>
      <vt:lpstr>Georgia drops 'foreign agents' bill </vt:lpstr>
      <vt:lpstr>White house: fOX-News host tucker carlson 'not credible'</vt:lpstr>
      <vt:lpstr>Tucker Carlson not credible — whITE HOUSE</vt:lpstr>
      <vt:lpstr>DISCUSS WITH YOUR PARTNER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873</cp:revision>
  <dcterms:created xsi:type="dcterms:W3CDTF">2023-03-14T21:38:05Z</dcterms:created>
  <dcterms:modified xsi:type="dcterms:W3CDTF">2023-03-15T01:16:06Z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