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65" r:id="rId3"/>
    <p:sldId id="266" r:id="rId4"/>
    <p:sldId id="256" r:id="rId5"/>
    <p:sldId id="267" r:id="rId6"/>
    <p:sldId id="268" r:id="rId7"/>
    <p:sldId id="272" r:id="rId8"/>
    <p:sldId id="274" r:id="rId9"/>
    <p:sldId id="273" r:id="rId10"/>
    <p:sldId id="270" r:id="rId11"/>
    <p:sldId id="275" r:id="rId12"/>
    <p:sldId id="276" r:id="rId13"/>
    <p:sldId id="277" r:id="rId14"/>
    <p:sldId id="25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4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727F-8767-434B-B882-934FD575EAC2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C438C-23D7-4788-A9AB-10CF1B85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4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1092F-A4E9-4FC7-ACAC-D03F2B25D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3591CC-42A9-4CED-8C89-8CDE599EF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2437F-9328-4048-B1FE-53BDF8B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1760-D555-459B-AEF6-339BF8A4FBF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22379-C289-48CD-9320-8B8AEB9A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65D48-6209-404C-BDFC-D1B04507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59FA-E5B2-4292-A8DF-9225DAFF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3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48ECF-E5E1-4D5C-AEC6-B1B85D7B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00B85A-1684-419A-8F1E-02807E02E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7BAF8-B3D9-45B0-9CE6-440B295A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1760-D555-459B-AEF6-339BF8A4FBF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1FFC0-7A80-41DD-9E39-24A80BA8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A3F82-5AF5-403D-B703-E6382EE9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59FA-E5B2-4292-A8DF-9225DAFF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06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2BEC7D-068E-4403-918B-0070EFD93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D89CD4-BA2F-45C2-B975-548D144EA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3774E-F64F-4B37-8D4C-9EB6828A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1760-D555-459B-AEF6-339BF8A4FBF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02192-A426-4969-BE9B-67D210A4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21A8B-3C3E-4305-BC25-DB649105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59FA-E5B2-4292-A8DF-9225DAFF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7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9511C-577B-46B7-87FF-B8E9668E2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B7F1E2-F387-4DE5-B302-C531D4A8A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CDB36-29E6-447E-A638-C27123B9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1760-D555-459B-AEF6-339BF8A4FBF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63A33-E8B3-4566-BAC6-3010B29F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4DE13-17AB-4FE6-98C9-652006C2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59FA-E5B2-4292-A8DF-9225DAFF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8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5355C-10B1-4BE0-84B7-A07E23762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A6E17B-8365-4C4D-80FD-1C08643B8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E4B32-3636-4770-9141-28F93363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1760-D555-459B-AEF6-339BF8A4FBF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045D2-97DF-492C-9E8A-7AAEF983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51D6D-C420-40CB-A23E-DDE1EDF6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59FA-E5B2-4292-A8DF-9225DAFF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1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19D36-D45D-452B-B97A-C68D4F06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0B1C1-5794-494E-B800-198DA5F02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8FD690-0ADF-48E2-BC3C-23EBA9B84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571EA7-BDFF-4FFD-BB44-F56A5665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1760-D555-459B-AEF6-339BF8A4FBF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9205DB-110C-41F2-BC5A-ACF7A2B5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3EA476-1F1F-4D54-89FC-C67E28C5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59FA-E5B2-4292-A8DF-9225DAFF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9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97200-83A4-4DBA-AB50-9CF79FBE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A3E2DD-8927-4785-ACCD-5A97CA4EE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411C9D-5898-4B7B-A44E-7D35E8D8D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BF0A61-17A9-4470-967C-8936F532E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343B44-A9DF-4836-A4DF-E851C5226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2D1806-E302-4E4A-A01B-A0647882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1760-D555-459B-AEF6-339BF8A4FBF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ABA482-EAB4-4C70-A71A-8C17DF00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CC41F9-B952-4419-8C91-389490BC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59FA-E5B2-4292-A8DF-9225DAFF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2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05E1E-CC7C-4E58-9133-10803EF6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566BE0-2BA6-4A95-B84A-C4EB968B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1760-D555-459B-AEF6-339BF8A4FBF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245AD3-6A13-480B-805C-92545EAD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DA8FE8-7EAF-4567-8929-F3A6D174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59FA-E5B2-4292-A8DF-9225DAFF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79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9CA29E-9F7C-4193-A40B-E93F6B4E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1760-D555-459B-AEF6-339BF8A4FBF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11EE8F-7FC2-4065-974F-397B6BEE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207B11-6F49-450A-AE76-30DC1089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59FA-E5B2-4292-A8DF-9225DAFF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66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20CFB-FA35-4CC7-B2C0-0F2C4359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BC137-7E4E-48E2-916D-A5DE9B0C8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63B1EB-F71D-44D4-8638-936C7CBA3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FFCC0B-A9E8-4CD6-931D-1FCD90AA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1760-D555-459B-AEF6-339BF8A4FBF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43695-3545-49C5-844C-B2C3E5380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52606-7DCB-4B91-B0C7-CACD3B66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59FA-E5B2-4292-A8DF-9225DAFF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9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F399D-43D4-48A1-9146-4B32EA69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56986-DBD1-4E6F-AC55-3F586ED00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19910B-CEEB-4A12-8DCF-2C50C045D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3CFBC-8610-4777-B40C-6A842143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1760-D555-459B-AEF6-339BF8A4FBF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52D2E0-293D-4771-99A1-E3640CDC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930DA-5CCF-4481-ABCE-2F0446F2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C59FA-E5B2-4292-A8DF-9225DAFF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3F076B-724F-445B-B11C-88E37DC1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C61DE-25E2-42F8-BEB2-7E5B8B7D9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06DC6-AC47-41DC-9F56-837C5D2AD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1760-D555-459B-AEF6-339BF8A4FBFA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B3A3E0-F01A-4ED5-90E1-597211900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8ADF9-EDA6-45D4-AF4B-A7CE1B4F6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C59FA-E5B2-4292-A8DF-9225DAFFD6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6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F15FD-E9FD-489A-8332-3F2322069F66}"/>
              </a:ext>
            </a:extLst>
          </p:cNvPr>
          <p:cNvSpPr txBox="1"/>
          <p:nvPr/>
        </p:nvSpPr>
        <p:spPr>
          <a:xfrm>
            <a:off x="4254500" y="0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MAIN PAGE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8539A-18B4-4EE0-84B8-81B40CA98261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477874-11F8-4F8D-8555-DF51CED02644}"/>
              </a:ext>
            </a:extLst>
          </p:cNvPr>
          <p:cNvSpPr/>
          <p:nvPr/>
        </p:nvSpPr>
        <p:spPr>
          <a:xfrm>
            <a:off x="241300" y="165100"/>
            <a:ext cx="1917700" cy="393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Login/Sign-up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37EB1A-7611-4796-9EFB-4560455A5B55}"/>
              </a:ext>
            </a:extLst>
          </p:cNvPr>
          <p:cNvGrpSpPr/>
          <p:nvPr/>
        </p:nvGrpSpPr>
        <p:grpSpPr>
          <a:xfrm>
            <a:off x="52916" y="1946156"/>
            <a:ext cx="2294467" cy="4645144"/>
            <a:chOff x="2484967" y="690949"/>
            <a:chExt cx="3712633" cy="61084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1CD440-A658-46E9-9D9D-99E954D0867C}"/>
                </a:ext>
              </a:extLst>
            </p:cNvPr>
            <p:cNvSpPr txBox="1"/>
            <p:nvPr/>
          </p:nvSpPr>
          <p:spPr>
            <a:xfrm>
              <a:off x="2514600" y="690949"/>
              <a:ext cx="368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Projects</a:t>
              </a:r>
              <a:endPara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F9928-E1EE-4422-8BBC-3C1F861F9D7E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1702812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1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11B4CA-B5CA-44BA-BEE3-54ABFA82D054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2293865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2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FCEDA1-E503-43F8-A310-4D31DD54A202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3261051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4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AC2F7F-E4AA-4C97-8FE1-3DBDBC10515E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3815656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5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C10D49-74D7-4EC9-BA1B-077CAE6CE867}"/>
                </a:ext>
              </a:extLst>
            </p:cNvPr>
            <p:cNvSpPr txBox="1">
              <a:spLocks/>
            </p:cNvSpPr>
            <p:nvPr/>
          </p:nvSpPr>
          <p:spPr>
            <a:xfrm>
              <a:off x="2484967" y="4305827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6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CA543E-3D00-472E-84AC-C7EBD05C55A3}"/>
                </a:ext>
              </a:extLst>
            </p:cNvPr>
            <p:cNvSpPr txBox="1"/>
            <p:nvPr/>
          </p:nvSpPr>
          <p:spPr>
            <a:xfrm>
              <a:off x="2484967" y="5045098"/>
              <a:ext cx="3683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</a:p>
            <a:p>
              <a:pPr algn="ctr"/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C3E176-2D75-4605-9633-ED90C256C7DA}"/>
                </a:ext>
              </a:extLst>
            </p:cNvPr>
            <p:cNvSpPr txBox="1">
              <a:spLocks/>
            </p:cNvSpPr>
            <p:nvPr/>
          </p:nvSpPr>
          <p:spPr>
            <a:xfrm>
              <a:off x="2484967" y="2772290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3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76AEB37-45AF-4F3E-B53F-4DEE9D6DCD04}"/>
              </a:ext>
            </a:extLst>
          </p:cNvPr>
          <p:cNvSpPr/>
          <p:nvPr/>
        </p:nvSpPr>
        <p:spPr>
          <a:xfrm>
            <a:off x="2539999" y="2271242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Task1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C21E22-7BB4-4757-AC46-145C4F3E448A}"/>
              </a:ext>
            </a:extLst>
          </p:cNvPr>
          <p:cNvGrpSpPr/>
          <p:nvPr/>
        </p:nvGrpSpPr>
        <p:grpSpPr>
          <a:xfrm>
            <a:off x="2400300" y="348289"/>
            <a:ext cx="9791700" cy="1367371"/>
            <a:chOff x="2400300" y="348289"/>
            <a:chExt cx="9791700" cy="136737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5C63F5F-06CB-432E-8B15-443EC1DB66B1}"/>
                </a:ext>
              </a:extLst>
            </p:cNvPr>
            <p:cNvSpPr/>
            <p:nvPr/>
          </p:nvSpPr>
          <p:spPr>
            <a:xfrm>
              <a:off x="2400300" y="348289"/>
              <a:ext cx="9791700" cy="136737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EC5B86-EBF5-47C5-823D-3CF5CF9E365C}"/>
                </a:ext>
              </a:extLst>
            </p:cNvPr>
            <p:cNvSpPr/>
            <p:nvPr/>
          </p:nvSpPr>
          <p:spPr>
            <a:xfrm>
              <a:off x="2520948" y="431800"/>
              <a:ext cx="9423400" cy="115337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bg2">
                      <a:lumMod val="50000"/>
                    </a:schemeClr>
                  </a:solidFill>
                </a:rPr>
                <a:t>로그인 후 이용해 주세요</a:t>
              </a:r>
              <a:r>
                <a:rPr lang="en-US" altLang="ko-KR" sz="2800" dirty="0">
                  <a:solidFill>
                    <a:schemeClr val="bg2">
                      <a:lumMod val="50000"/>
                    </a:schemeClr>
                  </a:solidFill>
                </a:rPr>
                <a:t>…</a:t>
              </a:r>
              <a:endParaRPr lang="ko-KR" altLang="en-US" sz="28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C93E3F0-150F-46A7-A8BF-F059692755FC}"/>
              </a:ext>
            </a:extLst>
          </p:cNvPr>
          <p:cNvSpPr txBox="1"/>
          <p:nvPr/>
        </p:nvSpPr>
        <p:spPr>
          <a:xfrm>
            <a:off x="2539999" y="1901910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Project1 name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54590FA-4B7C-4DB2-8D80-00154BA1059E}"/>
              </a:ext>
            </a:extLst>
          </p:cNvPr>
          <p:cNvSpPr/>
          <p:nvPr/>
        </p:nvSpPr>
        <p:spPr>
          <a:xfrm>
            <a:off x="5410200" y="2271241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Task2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F838FCC-373D-4D02-94E2-EC39035DFB96}"/>
              </a:ext>
            </a:extLst>
          </p:cNvPr>
          <p:cNvSpPr/>
          <p:nvPr/>
        </p:nvSpPr>
        <p:spPr>
          <a:xfrm>
            <a:off x="8280401" y="2271240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Task3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0B71D0-36B2-4166-8CDA-7B72C1232A6C}"/>
              </a:ext>
            </a:extLst>
          </p:cNvPr>
          <p:cNvSpPr/>
          <p:nvPr/>
        </p:nvSpPr>
        <p:spPr>
          <a:xfrm>
            <a:off x="2539999" y="3357677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Task1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F49F6D-A1D2-45A0-97A7-6350BDCF490D}"/>
              </a:ext>
            </a:extLst>
          </p:cNvPr>
          <p:cNvSpPr txBox="1"/>
          <p:nvPr/>
        </p:nvSpPr>
        <p:spPr>
          <a:xfrm>
            <a:off x="2539999" y="2988345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Project2 name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479A4B9-6E72-4DA8-8A5B-309EBE355097}"/>
              </a:ext>
            </a:extLst>
          </p:cNvPr>
          <p:cNvSpPr/>
          <p:nvPr/>
        </p:nvSpPr>
        <p:spPr>
          <a:xfrm>
            <a:off x="5410200" y="3357676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Task2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60EA1B8-6CB1-4EC7-9EE1-6AB03B3F70A9}"/>
              </a:ext>
            </a:extLst>
          </p:cNvPr>
          <p:cNvSpPr/>
          <p:nvPr/>
        </p:nvSpPr>
        <p:spPr>
          <a:xfrm>
            <a:off x="8280401" y="3357675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Task3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B836A48-3D02-410C-8CAC-C2E9FBFB3E03}"/>
              </a:ext>
            </a:extLst>
          </p:cNvPr>
          <p:cNvSpPr/>
          <p:nvPr/>
        </p:nvSpPr>
        <p:spPr>
          <a:xfrm>
            <a:off x="2539999" y="4536697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Task1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60B008-E7E4-48F3-A3BF-96B8F1C99995}"/>
              </a:ext>
            </a:extLst>
          </p:cNvPr>
          <p:cNvSpPr txBox="1"/>
          <p:nvPr/>
        </p:nvSpPr>
        <p:spPr>
          <a:xfrm>
            <a:off x="2539999" y="4167365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Project3 name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1B1B82E-AA69-4635-9BAD-CA7F2CA933E3}"/>
              </a:ext>
            </a:extLst>
          </p:cNvPr>
          <p:cNvSpPr/>
          <p:nvPr/>
        </p:nvSpPr>
        <p:spPr>
          <a:xfrm>
            <a:off x="5410200" y="4536696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Task2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1139DE3-BC25-4DAC-ABA2-395B918ECA9F}"/>
              </a:ext>
            </a:extLst>
          </p:cNvPr>
          <p:cNvSpPr/>
          <p:nvPr/>
        </p:nvSpPr>
        <p:spPr>
          <a:xfrm>
            <a:off x="8280401" y="4536695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Task3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5838416-46CB-416A-B069-38FA7A9E86CA}"/>
              </a:ext>
            </a:extLst>
          </p:cNvPr>
          <p:cNvSpPr/>
          <p:nvPr/>
        </p:nvSpPr>
        <p:spPr>
          <a:xfrm>
            <a:off x="2539999" y="5757121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Task1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212880-207B-4C47-AC37-0ACB04FB88FC}"/>
              </a:ext>
            </a:extLst>
          </p:cNvPr>
          <p:cNvSpPr txBox="1"/>
          <p:nvPr/>
        </p:nvSpPr>
        <p:spPr>
          <a:xfrm>
            <a:off x="2539999" y="5387789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Project4 name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64F39A1-3815-4100-804C-79727A358287}"/>
              </a:ext>
            </a:extLst>
          </p:cNvPr>
          <p:cNvSpPr/>
          <p:nvPr/>
        </p:nvSpPr>
        <p:spPr>
          <a:xfrm>
            <a:off x="5410200" y="5757120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Task2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13E2750-595B-40C4-92B9-8EA45AFD5825}"/>
              </a:ext>
            </a:extLst>
          </p:cNvPr>
          <p:cNvSpPr/>
          <p:nvPr/>
        </p:nvSpPr>
        <p:spPr>
          <a:xfrm>
            <a:off x="8280401" y="5757119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Task3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C6AC5-06A3-4203-83A0-4E6F6ED69DF4}"/>
              </a:ext>
            </a:extLst>
          </p:cNvPr>
          <p:cNvSpPr txBox="1"/>
          <p:nvPr/>
        </p:nvSpPr>
        <p:spPr>
          <a:xfrm>
            <a:off x="11150600" y="2297226"/>
            <a:ext cx="81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……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3E3F56-9F4B-4E84-901B-43EFB0BF31E3}"/>
              </a:ext>
            </a:extLst>
          </p:cNvPr>
          <p:cNvSpPr txBox="1"/>
          <p:nvPr/>
        </p:nvSpPr>
        <p:spPr>
          <a:xfrm>
            <a:off x="11150599" y="3331375"/>
            <a:ext cx="81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……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10D48B-5E53-4C9D-990B-1635A876563C}"/>
              </a:ext>
            </a:extLst>
          </p:cNvPr>
          <p:cNvSpPr txBox="1"/>
          <p:nvPr/>
        </p:nvSpPr>
        <p:spPr>
          <a:xfrm>
            <a:off x="11131550" y="4603172"/>
            <a:ext cx="81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……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ECB6FD-8EAD-40CF-BBB6-3D5610F30AF9}"/>
              </a:ext>
            </a:extLst>
          </p:cNvPr>
          <p:cNvSpPr txBox="1"/>
          <p:nvPr/>
        </p:nvSpPr>
        <p:spPr>
          <a:xfrm>
            <a:off x="11131549" y="5777839"/>
            <a:ext cx="81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……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14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F15FD-E9FD-489A-8332-3F2322069F66}"/>
              </a:ext>
            </a:extLst>
          </p:cNvPr>
          <p:cNvSpPr txBox="1"/>
          <p:nvPr/>
        </p:nvSpPr>
        <p:spPr>
          <a:xfrm>
            <a:off x="4254500" y="0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MAIN PAGE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8539A-18B4-4EE0-84B8-81B40CA98261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477874-11F8-4F8D-8555-DF51CED02644}"/>
              </a:ext>
            </a:extLst>
          </p:cNvPr>
          <p:cNvSpPr/>
          <p:nvPr/>
        </p:nvSpPr>
        <p:spPr>
          <a:xfrm>
            <a:off x="241300" y="165100"/>
            <a:ext cx="1917700" cy="393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Name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EB2551-13D3-45D7-B6B9-481DDE38E23F}"/>
              </a:ext>
            </a:extLst>
          </p:cNvPr>
          <p:cNvGrpSpPr/>
          <p:nvPr/>
        </p:nvGrpSpPr>
        <p:grpSpPr>
          <a:xfrm>
            <a:off x="-660400" y="931637"/>
            <a:ext cx="3683000" cy="6059449"/>
            <a:chOff x="2514600" y="600658"/>
            <a:chExt cx="3683000" cy="60594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82CC8D-EFB2-48AE-8299-6A665A6AF192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2706446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3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FCEDA1-E503-43F8-A310-4D31DD54A202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3261051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4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AC2F7F-E4AA-4C97-8FE1-3DBDBC10515E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3815656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5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E567D35-5767-4477-BA75-9A5023B056EA}"/>
                </a:ext>
              </a:extLst>
            </p:cNvPr>
            <p:cNvGrpSpPr/>
            <p:nvPr/>
          </p:nvGrpSpPr>
          <p:grpSpPr>
            <a:xfrm>
              <a:off x="2514600" y="600658"/>
              <a:ext cx="3683000" cy="6059449"/>
              <a:chOff x="2514600" y="690949"/>
              <a:chExt cx="3683000" cy="605944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CD440-A658-46E9-9D9D-99E954D0867C}"/>
                  </a:ext>
                </a:extLst>
              </p:cNvPr>
              <p:cNvSpPr txBox="1"/>
              <p:nvPr/>
            </p:nvSpPr>
            <p:spPr>
              <a:xfrm>
                <a:off x="2514600" y="690949"/>
                <a:ext cx="368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Projects</a:t>
                </a:r>
                <a:endParaRPr lang="ko-KR" altLang="en-US" sz="2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9F9928-E1EE-4422-8BBC-3C1F861F9D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00" y="1702812"/>
                <a:ext cx="368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 1</a:t>
                </a:r>
                <a:endParaRPr lang="ko-KR" altLang="en-US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11B4CA-B5CA-44BA-BEE3-54ABFA82D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00" y="2293865"/>
                <a:ext cx="368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 2</a:t>
                </a:r>
                <a:endParaRPr lang="ko-KR" altLang="en-US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AC3E3FC5-BD78-4CE2-B1F8-815B9BAFE33E}"/>
                  </a:ext>
                </a:extLst>
              </p:cNvPr>
              <p:cNvGrpSpPr/>
              <p:nvPr/>
            </p:nvGrpSpPr>
            <p:grpSpPr>
              <a:xfrm>
                <a:off x="2514600" y="4256801"/>
                <a:ext cx="3683000" cy="2493597"/>
                <a:chOff x="2514600" y="4256801"/>
                <a:chExt cx="3683000" cy="2493597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5C10D49-74D7-4EC9-BA1B-077CAE6CE86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514600" y="4256801"/>
                  <a:ext cx="368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Project 6</a:t>
                  </a:r>
                  <a:endParaRPr lang="ko-KR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CA543E-3D00-472E-84AC-C7EBD05C55A3}"/>
                    </a:ext>
                  </a:extLst>
                </p:cNvPr>
                <p:cNvSpPr txBox="1"/>
                <p:nvPr/>
              </p:nvSpPr>
              <p:spPr>
                <a:xfrm>
                  <a:off x="2514600" y="4996072"/>
                  <a:ext cx="3683000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endParaRPr lang="ko-KR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</p:grpSp>
      </p:grpSp>
      <p:sp>
        <p:nvSpPr>
          <p:cNvPr id="41" name="말풍선: 모서리가 둥근 사각형 40">
            <a:extLst>
              <a:ext uri="{FF2B5EF4-FFF2-40B4-BE49-F238E27FC236}">
                <a16:creationId xmlns:a16="http://schemas.microsoft.com/office/drawing/2014/main" id="{F35C9C91-57A0-44DA-8EC4-8857C36E274C}"/>
              </a:ext>
            </a:extLst>
          </p:cNvPr>
          <p:cNvSpPr/>
          <p:nvPr/>
        </p:nvSpPr>
        <p:spPr>
          <a:xfrm>
            <a:off x="2730500" y="469900"/>
            <a:ext cx="9105900" cy="6147832"/>
          </a:xfrm>
          <a:prstGeom prst="wedgeRoundRectCallout">
            <a:avLst>
              <a:gd name="adj1" fmla="val -62390"/>
              <a:gd name="adj2" fmla="val -23856"/>
              <a:gd name="adj3" fmla="val 16667"/>
            </a:avLst>
          </a:prstGeom>
          <a:solidFill>
            <a:schemeClr val="bg2">
              <a:lumMod val="7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CFD2E62-9EA8-427A-9296-EF305070A068}"/>
              </a:ext>
            </a:extLst>
          </p:cNvPr>
          <p:cNvSpPr/>
          <p:nvPr/>
        </p:nvSpPr>
        <p:spPr>
          <a:xfrm>
            <a:off x="3486150" y="931637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Task1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8412929-1E2E-4342-B979-4A3F1962F85C}"/>
              </a:ext>
            </a:extLst>
          </p:cNvPr>
          <p:cNvSpPr/>
          <p:nvPr/>
        </p:nvSpPr>
        <p:spPr>
          <a:xfrm>
            <a:off x="3486150" y="2182568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Task2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7CA63B8-B16E-419A-B3B7-E1D1E6029348}"/>
              </a:ext>
            </a:extLst>
          </p:cNvPr>
          <p:cNvSpPr/>
          <p:nvPr/>
        </p:nvSpPr>
        <p:spPr>
          <a:xfrm>
            <a:off x="3486150" y="3525070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Task3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ED49F61-ADB7-42C8-A8FE-7671F6970D11}"/>
              </a:ext>
            </a:extLst>
          </p:cNvPr>
          <p:cNvSpPr/>
          <p:nvPr/>
        </p:nvSpPr>
        <p:spPr>
          <a:xfrm>
            <a:off x="3486150" y="4866821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Task4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AC9BA5E5-E943-425D-8F09-F7FBC8CCD26F}"/>
              </a:ext>
            </a:extLst>
          </p:cNvPr>
          <p:cNvSpPr/>
          <p:nvPr/>
        </p:nvSpPr>
        <p:spPr>
          <a:xfrm>
            <a:off x="6096000" y="959758"/>
            <a:ext cx="5283200" cy="5456463"/>
          </a:xfrm>
          <a:prstGeom prst="wedgeRoundRectCallout">
            <a:avLst>
              <a:gd name="adj1" fmla="val -58973"/>
              <a:gd name="adj2" fmla="val -427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Assignees:1,2,3,4,5,6,…..</a:t>
            </a:r>
          </a:p>
          <a:p>
            <a:pPr algn="ctr"/>
            <a:r>
              <a:rPr lang="en-US" altLang="ko-KR" dirty="0" err="1"/>
              <a:t>Discription</a:t>
            </a:r>
            <a:r>
              <a:rPr lang="en-US" altLang="ko-KR" dirty="0"/>
              <a:t>:~~~~~~~~~~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Tags:~~~~~~~~~~~~</a:t>
            </a:r>
          </a:p>
          <a:p>
            <a:pPr algn="ctr"/>
            <a:r>
              <a:rPr lang="en-US" altLang="ko-KR" dirty="0"/>
              <a:t>Status: ~~~~~</a:t>
            </a:r>
          </a:p>
          <a:p>
            <a:pPr algn="ctr"/>
            <a:r>
              <a:rPr lang="en-US" altLang="ko-KR" dirty="0"/>
              <a:t>Priority:~~~~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6A608A-F1CC-423C-8DA0-B5883965CACF}"/>
              </a:ext>
            </a:extLst>
          </p:cNvPr>
          <p:cNvSpPr/>
          <p:nvPr/>
        </p:nvSpPr>
        <p:spPr>
          <a:xfrm>
            <a:off x="6705600" y="4284617"/>
            <a:ext cx="4254500" cy="17325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 </a:t>
            </a:r>
            <a:r>
              <a:rPr lang="ko-KR" altLang="en-US" dirty="0"/>
              <a:t>내용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DCD45BC-9AFC-4072-84A4-4DDF7E2C4CA8}"/>
              </a:ext>
            </a:extLst>
          </p:cNvPr>
          <p:cNvSpPr/>
          <p:nvPr/>
        </p:nvSpPr>
        <p:spPr>
          <a:xfrm>
            <a:off x="9175024" y="5651863"/>
            <a:ext cx="722812" cy="246379"/>
          </a:xfrm>
          <a:prstGeom prst="roundRect">
            <a:avLst/>
          </a:prstGeom>
          <a:solidFill>
            <a:srgbClr val="38383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386B7C7-1D76-4DBF-917D-BB2393DED242}"/>
              </a:ext>
            </a:extLst>
          </p:cNvPr>
          <p:cNvSpPr/>
          <p:nvPr/>
        </p:nvSpPr>
        <p:spPr>
          <a:xfrm>
            <a:off x="9967413" y="5651863"/>
            <a:ext cx="722812" cy="246379"/>
          </a:xfrm>
          <a:prstGeom prst="roundRect">
            <a:avLst/>
          </a:prstGeom>
          <a:solidFill>
            <a:srgbClr val="38383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1F64C-3D8D-480A-8E37-1CA14D3BC519}"/>
              </a:ext>
            </a:extLst>
          </p:cNvPr>
          <p:cNvSpPr txBox="1"/>
          <p:nvPr/>
        </p:nvSpPr>
        <p:spPr>
          <a:xfrm>
            <a:off x="178889" y="180229"/>
            <a:ext cx="17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🔔</a:t>
            </a:r>
          </a:p>
        </p:txBody>
      </p:sp>
    </p:spTree>
    <p:extLst>
      <p:ext uri="{BB962C8B-B14F-4D97-AF65-F5344CB8AC3E}">
        <p14:creationId xmlns:p14="http://schemas.microsoft.com/office/powerpoint/2010/main" val="615965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F15FD-E9FD-489A-8332-3F2322069F66}"/>
              </a:ext>
            </a:extLst>
          </p:cNvPr>
          <p:cNvSpPr txBox="1"/>
          <p:nvPr/>
        </p:nvSpPr>
        <p:spPr>
          <a:xfrm>
            <a:off x="4254500" y="0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MAIN PAGE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8539A-18B4-4EE0-84B8-81B40CA98261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477874-11F8-4F8D-8555-DF51CED02644}"/>
              </a:ext>
            </a:extLst>
          </p:cNvPr>
          <p:cNvSpPr/>
          <p:nvPr/>
        </p:nvSpPr>
        <p:spPr>
          <a:xfrm>
            <a:off x="241300" y="165100"/>
            <a:ext cx="1917700" cy="393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41" name="말풍선: 모서리가 둥근 사각형 40">
            <a:extLst>
              <a:ext uri="{FF2B5EF4-FFF2-40B4-BE49-F238E27FC236}">
                <a16:creationId xmlns:a16="http://schemas.microsoft.com/office/drawing/2014/main" id="{F35C9C91-57A0-44DA-8EC4-8857C36E274C}"/>
              </a:ext>
            </a:extLst>
          </p:cNvPr>
          <p:cNvSpPr/>
          <p:nvPr/>
        </p:nvSpPr>
        <p:spPr>
          <a:xfrm>
            <a:off x="2730500" y="469900"/>
            <a:ext cx="9105900" cy="6147832"/>
          </a:xfrm>
          <a:prstGeom prst="wedgeRoundRectCallout">
            <a:avLst>
              <a:gd name="adj1" fmla="val -49627"/>
              <a:gd name="adj2" fmla="val -24829"/>
              <a:gd name="adj3" fmla="val 16667"/>
            </a:avLst>
          </a:prstGeom>
          <a:solidFill>
            <a:schemeClr val="bg2">
              <a:lumMod val="7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CFD2E62-9EA8-427A-9296-EF305070A068}"/>
              </a:ext>
            </a:extLst>
          </p:cNvPr>
          <p:cNvSpPr/>
          <p:nvPr/>
        </p:nvSpPr>
        <p:spPr>
          <a:xfrm>
            <a:off x="3486150" y="931637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Task1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8412929-1E2E-4342-B979-4A3F1962F85C}"/>
              </a:ext>
            </a:extLst>
          </p:cNvPr>
          <p:cNvSpPr/>
          <p:nvPr/>
        </p:nvSpPr>
        <p:spPr>
          <a:xfrm>
            <a:off x="3486150" y="2182568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Task2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7CA63B8-B16E-419A-B3B7-E1D1E6029348}"/>
              </a:ext>
            </a:extLst>
          </p:cNvPr>
          <p:cNvSpPr/>
          <p:nvPr/>
        </p:nvSpPr>
        <p:spPr>
          <a:xfrm>
            <a:off x="3486150" y="3525070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Task3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ED49F61-ADB7-42C8-A8FE-7671F6970D11}"/>
              </a:ext>
            </a:extLst>
          </p:cNvPr>
          <p:cNvSpPr/>
          <p:nvPr/>
        </p:nvSpPr>
        <p:spPr>
          <a:xfrm>
            <a:off x="3486150" y="4866821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Task4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AC9BA5E5-E943-425D-8F09-F7FBC8CCD26F}"/>
              </a:ext>
            </a:extLst>
          </p:cNvPr>
          <p:cNvSpPr/>
          <p:nvPr/>
        </p:nvSpPr>
        <p:spPr>
          <a:xfrm>
            <a:off x="6096000" y="959758"/>
            <a:ext cx="5283200" cy="5456463"/>
          </a:xfrm>
          <a:prstGeom prst="wedgeRoundRectCallout">
            <a:avLst>
              <a:gd name="adj1" fmla="val -58973"/>
              <a:gd name="adj2" fmla="val -427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Assignees:1,2,3,4,5,6,…..</a:t>
            </a:r>
          </a:p>
          <a:p>
            <a:pPr algn="ctr"/>
            <a:r>
              <a:rPr lang="en-US" altLang="ko-KR" dirty="0" err="1"/>
              <a:t>Discription</a:t>
            </a:r>
            <a:r>
              <a:rPr lang="en-US" altLang="ko-KR" dirty="0"/>
              <a:t>:~~~~~~~~~~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Tags:~~~~~~~~~~~~</a:t>
            </a:r>
          </a:p>
          <a:p>
            <a:pPr algn="ctr"/>
            <a:r>
              <a:rPr lang="en-US" altLang="ko-KR" dirty="0"/>
              <a:t>Status: ~~~~~</a:t>
            </a:r>
          </a:p>
          <a:p>
            <a:pPr algn="ctr"/>
            <a:r>
              <a:rPr lang="en-US" altLang="ko-KR" dirty="0"/>
              <a:t>Priority:~~~~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6A608A-F1CC-423C-8DA0-B5883965CACF}"/>
              </a:ext>
            </a:extLst>
          </p:cNvPr>
          <p:cNvSpPr/>
          <p:nvPr/>
        </p:nvSpPr>
        <p:spPr>
          <a:xfrm>
            <a:off x="6705600" y="4284617"/>
            <a:ext cx="4254500" cy="17325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 </a:t>
            </a:r>
            <a:r>
              <a:rPr lang="ko-KR" altLang="en-US" dirty="0"/>
              <a:t>내용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DCD45BC-9AFC-4072-84A4-4DDF7E2C4CA8}"/>
              </a:ext>
            </a:extLst>
          </p:cNvPr>
          <p:cNvSpPr/>
          <p:nvPr/>
        </p:nvSpPr>
        <p:spPr>
          <a:xfrm>
            <a:off x="9175024" y="5651863"/>
            <a:ext cx="722812" cy="246379"/>
          </a:xfrm>
          <a:prstGeom prst="roundRect">
            <a:avLst/>
          </a:prstGeom>
          <a:solidFill>
            <a:srgbClr val="38383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386B7C7-1D76-4DBF-917D-BB2393DED242}"/>
              </a:ext>
            </a:extLst>
          </p:cNvPr>
          <p:cNvSpPr/>
          <p:nvPr/>
        </p:nvSpPr>
        <p:spPr>
          <a:xfrm>
            <a:off x="9967413" y="5651863"/>
            <a:ext cx="722812" cy="246379"/>
          </a:xfrm>
          <a:prstGeom prst="roundRect">
            <a:avLst/>
          </a:prstGeom>
          <a:solidFill>
            <a:srgbClr val="38383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1F64C-3D8D-480A-8E37-1CA14D3BC519}"/>
              </a:ext>
            </a:extLst>
          </p:cNvPr>
          <p:cNvSpPr txBox="1"/>
          <p:nvPr/>
        </p:nvSpPr>
        <p:spPr>
          <a:xfrm>
            <a:off x="178889" y="180229"/>
            <a:ext cx="17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🔔</a:t>
            </a: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3418B30F-DA4C-45E2-ACD8-ABD467441C5E}"/>
              </a:ext>
            </a:extLst>
          </p:cNvPr>
          <p:cNvSpPr/>
          <p:nvPr/>
        </p:nvSpPr>
        <p:spPr>
          <a:xfrm>
            <a:off x="261296" y="914156"/>
            <a:ext cx="1848977" cy="393701"/>
          </a:xfrm>
          <a:prstGeom prst="wedgeRectCallout">
            <a:avLst>
              <a:gd name="adj1" fmla="val -38841"/>
              <a:gd name="adj2" fmla="val -131916"/>
            </a:avLst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90B7698-B7B4-497E-A6BE-BA261116C633}"/>
              </a:ext>
            </a:extLst>
          </p:cNvPr>
          <p:cNvSpPr/>
          <p:nvPr/>
        </p:nvSpPr>
        <p:spPr>
          <a:xfrm>
            <a:off x="355600" y="963142"/>
            <a:ext cx="810698" cy="24637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알림 생성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E4F233F-06CD-49E7-A456-56F7057B0C55}"/>
              </a:ext>
            </a:extLst>
          </p:cNvPr>
          <p:cNvSpPr/>
          <p:nvPr/>
        </p:nvSpPr>
        <p:spPr>
          <a:xfrm>
            <a:off x="1225535" y="963142"/>
            <a:ext cx="810698" cy="24637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알림 확인</a:t>
            </a:r>
          </a:p>
        </p:txBody>
      </p:sp>
    </p:spTree>
    <p:extLst>
      <p:ext uri="{BB962C8B-B14F-4D97-AF65-F5344CB8AC3E}">
        <p14:creationId xmlns:p14="http://schemas.microsoft.com/office/powerpoint/2010/main" val="104968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F15FD-E9FD-489A-8332-3F2322069F66}"/>
              </a:ext>
            </a:extLst>
          </p:cNvPr>
          <p:cNvSpPr txBox="1"/>
          <p:nvPr/>
        </p:nvSpPr>
        <p:spPr>
          <a:xfrm>
            <a:off x="4254500" y="0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MAIN PAGE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8539A-18B4-4EE0-84B8-81B40CA98261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477874-11F8-4F8D-8555-DF51CED02644}"/>
              </a:ext>
            </a:extLst>
          </p:cNvPr>
          <p:cNvSpPr/>
          <p:nvPr/>
        </p:nvSpPr>
        <p:spPr>
          <a:xfrm>
            <a:off x="241300" y="165100"/>
            <a:ext cx="1917700" cy="393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41" name="말풍선: 모서리가 둥근 사각형 40">
            <a:extLst>
              <a:ext uri="{FF2B5EF4-FFF2-40B4-BE49-F238E27FC236}">
                <a16:creationId xmlns:a16="http://schemas.microsoft.com/office/drawing/2014/main" id="{F35C9C91-57A0-44DA-8EC4-8857C36E274C}"/>
              </a:ext>
            </a:extLst>
          </p:cNvPr>
          <p:cNvSpPr/>
          <p:nvPr/>
        </p:nvSpPr>
        <p:spPr>
          <a:xfrm>
            <a:off x="2730500" y="469900"/>
            <a:ext cx="9105900" cy="6147832"/>
          </a:xfrm>
          <a:prstGeom prst="wedgeRoundRectCallout">
            <a:avLst>
              <a:gd name="adj1" fmla="val -49627"/>
              <a:gd name="adj2" fmla="val -24829"/>
              <a:gd name="adj3" fmla="val 16667"/>
            </a:avLst>
          </a:prstGeom>
          <a:solidFill>
            <a:schemeClr val="bg2">
              <a:lumMod val="7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CFD2E62-9EA8-427A-9296-EF305070A068}"/>
              </a:ext>
            </a:extLst>
          </p:cNvPr>
          <p:cNvSpPr/>
          <p:nvPr/>
        </p:nvSpPr>
        <p:spPr>
          <a:xfrm>
            <a:off x="3486150" y="931637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Task1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8412929-1E2E-4342-B979-4A3F1962F85C}"/>
              </a:ext>
            </a:extLst>
          </p:cNvPr>
          <p:cNvSpPr/>
          <p:nvPr/>
        </p:nvSpPr>
        <p:spPr>
          <a:xfrm>
            <a:off x="3486150" y="2182568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Task2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7CA63B8-B16E-419A-B3B7-E1D1E6029348}"/>
              </a:ext>
            </a:extLst>
          </p:cNvPr>
          <p:cNvSpPr/>
          <p:nvPr/>
        </p:nvSpPr>
        <p:spPr>
          <a:xfrm>
            <a:off x="3486150" y="3525070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Task3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ED49F61-ADB7-42C8-A8FE-7671F6970D11}"/>
              </a:ext>
            </a:extLst>
          </p:cNvPr>
          <p:cNvSpPr/>
          <p:nvPr/>
        </p:nvSpPr>
        <p:spPr>
          <a:xfrm>
            <a:off x="3486150" y="4866821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Task4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AC9BA5E5-E943-425D-8F09-F7FBC8CCD26F}"/>
              </a:ext>
            </a:extLst>
          </p:cNvPr>
          <p:cNvSpPr/>
          <p:nvPr/>
        </p:nvSpPr>
        <p:spPr>
          <a:xfrm>
            <a:off x="6096000" y="959758"/>
            <a:ext cx="5283200" cy="5456463"/>
          </a:xfrm>
          <a:prstGeom prst="wedgeRoundRectCallout">
            <a:avLst>
              <a:gd name="adj1" fmla="val -58973"/>
              <a:gd name="adj2" fmla="val -427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Assignees:1,2,3,4,5,6,…..</a:t>
            </a:r>
          </a:p>
          <a:p>
            <a:pPr algn="ctr"/>
            <a:r>
              <a:rPr lang="en-US" altLang="ko-KR" dirty="0" err="1"/>
              <a:t>Discription</a:t>
            </a:r>
            <a:r>
              <a:rPr lang="en-US" altLang="ko-KR" dirty="0"/>
              <a:t>:~~~~~~~~~~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Tags:~~~~~~~~~~~~</a:t>
            </a:r>
          </a:p>
          <a:p>
            <a:pPr algn="ctr"/>
            <a:r>
              <a:rPr lang="en-US" altLang="ko-KR" dirty="0"/>
              <a:t>Status: ~~~~~</a:t>
            </a:r>
          </a:p>
          <a:p>
            <a:pPr algn="ctr"/>
            <a:r>
              <a:rPr lang="en-US" altLang="ko-KR" dirty="0"/>
              <a:t>Priority:~~~~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6A608A-F1CC-423C-8DA0-B5883965CACF}"/>
              </a:ext>
            </a:extLst>
          </p:cNvPr>
          <p:cNvSpPr/>
          <p:nvPr/>
        </p:nvSpPr>
        <p:spPr>
          <a:xfrm>
            <a:off x="6705600" y="4284617"/>
            <a:ext cx="4254500" cy="17325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 </a:t>
            </a:r>
            <a:r>
              <a:rPr lang="ko-KR" altLang="en-US" dirty="0"/>
              <a:t>내용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DCD45BC-9AFC-4072-84A4-4DDF7E2C4CA8}"/>
              </a:ext>
            </a:extLst>
          </p:cNvPr>
          <p:cNvSpPr/>
          <p:nvPr/>
        </p:nvSpPr>
        <p:spPr>
          <a:xfrm>
            <a:off x="9175024" y="5651863"/>
            <a:ext cx="722812" cy="246379"/>
          </a:xfrm>
          <a:prstGeom prst="roundRect">
            <a:avLst/>
          </a:prstGeom>
          <a:solidFill>
            <a:srgbClr val="38383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386B7C7-1D76-4DBF-917D-BB2393DED242}"/>
              </a:ext>
            </a:extLst>
          </p:cNvPr>
          <p:cNvSpPr/>
          <p:nvPr/>
        </p:nvSpPr>
        <p:spPr>
          <a:xfrm>
            <a:off x="9967413" y="5651863"/>
            <a:ext cx="722812" cy="246379"/>
          </a:xfrm>
          <a:prstGeom prst="roundRect">
            <a:avLst/>
          </a:prstGeom>
          <a:solidFill>
            <a:srgbClr val="38383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1F64C-3D8D-480A-8E37-1CA14D3BC519}"/>
              </a:ext>
            </a:extLst>
          </p:cNvPr>
          <p:cNvSpPr txBox="1"/>
          <p:nvPr/>
        </p:nvSpPr>
        <p:spPr>
          <a:xfrm>
            <a:off x="178889" y="180229"/>
            <a:ext cx="17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🔔</a:t>
            </a: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3418B30F-DA4C-45E2-ACD8-ABD467441C5E}"/>
              </a:ext>
            </a:extLst>
          </p:cNvPr>
          <p:cNvSpPr/>
          <p:nvPr/>
        </p:nvSpPr>
        <p:spPr>
          <a:xfrm>
            <a:off x="261296" y="914156"/>
            <a:ext cx="1848977" cy="2335687"/>
          </a:xfrm>
          <a:prstGeom prst="wedgeRectCallout">
            <a:avLst>
              <a:gd name="adj1" fmla="val -38841"/>
              <a:gd name="adj2" fmla="val -61801"/>
            </a:avLst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3B1CC9D-A7F3-4DC9-BD30-4CDDC8A16656}"/>
              </a:ext>
            </a:extLst>
          </p:cNvPr>
          <p:cNvSpPr/>
          <p:nvPr/>
        </p:nvSpPr>
        <p:spPr>
          <a:xfrm>
            <a:off x="405278" y="1062048"/>
            <a:ext cx="1553010" cy="555477"/>
          </a:xfrm>
          <a:prstGeom prst="roundRect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알림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3471E8-AC75-4C7C-895C-A0AB01954FA5}"/>
              </a:ext>
            </a:extLst>
          </p:cNvPr>
          <p:cNvSpPr txBox="1"/>
          <p:nvPr/>
        </p:nvSpPr>
        <p:spPr>
          <a:xfrm>
            <a:off x="1749154" y="1046698"/>
            <a:ext cx="128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</a:t>
            </a:r>
            <a:endParaRPr lang="ko-KR" altLang="en-US" sz="8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7F7158F-F6A7-4791-8EE3-32EB851DF851}"/>
              </a:ext>
            </a:extLst>
          </p:cNvPr>
          <p:cNvSpPr/>
          <p:nvPr/>
        </p:nvSpPr>
        <p:spPr>
          <a:xfrm>
            <a:off x="405278" y="1765417"/>
            <a:ext cx="1553010" cy="555477"/>
          </a:xfrm>
          <a:prstGeom prst="roundRect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알림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A6E68B-8E81-4152-A6C2-B1D92A0DF5A4}"/>
              </a:ext>
            </a:extLst>
          </p:cNvPr>
          <p:cNvSpPr txBox="1"/>
          <p:nvPr/>
        </p:nvSpPr>
        <p:spPr>
          <a:xfrm>
            <a:off x="1749154" y="1750067"/>
            <a:ext cx="128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</a:t>
            </a:r>
            <a:endParaRPr lang="ko-KR" altLang="en-US" sz="8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5AF8E67-52F8-484E-A118-50DC77192B5E}"/>
              </a:ext>
            </a:extLst>
          </p:cNvPr>
          <p:cNvSpPr/>
          <p:nvPr/>
        </p:nvSpPr>
        <p:spPr>
          <a:xfrm>
            <a:off x="405278" y="2468786"/>
            <a:ext cx="1553010" cy="555477"/>
          </a:xfrm>
          <a:prstGeom prst="roundRect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알림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AE0B35-6DEE-4873-8269-CFD00E58069A}"/>
              </a:ext>
            </a:extLst>
          </p:cNvPr>
          <p:cNvSpPr txBox="1"/>
          <p:nvPr/>
        </p:nvSpPr>
        <p:spPr>
          <a:xfrm>
            <a:off x="1749154" y="2453436"/>
            <a:ext cx="128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X</a:t>
            </a:r>
            <a:endParaRPr lang="ko-KR" altLang="en-US" sz="8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54D81CB2-8DB6-42E2-BAEC-694231D94E4B}"/>
              </a:ext>
            </a:extLst>
          </p:cNvPr>
          <p:cNvSpPr/>
          <p:nvPr/>
        </p:nvSpPr>
        <p:spPr>
          <a:xfrm>
            <a:off x="261296" y="3605199"/>
            <a:ext cx="2050104" cy="824411"/>
          </a:xfrm>
          <a:prstGeom prst="wedgeRoundRectCallout">
            <a:avLst>
              <a:gd name="adj1" fmla="val -22083"/>
              <a:gd name="adj2" fmla="val -71223"/>
              <a:gd name="adj3" fmla="val 16667"/>
            </a:avLst>
          </a:prstGeom>
          <a:solidFill>
            <a:schemeClr val="bg2">
              <a:lumMod val="7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본인 소유의 알림만</a:t>
            </a:r>
            <a:r>
              <a:rPr lang="en-US" altLang="ko-KR" sz="1100" dirty="0"/>
              <a:t> </a:t>
            </a:r>
            <a:r>
              <a:rPr lang="ko-KR" altLang="en-US" sz="1100" dirty="0"/>
              <a:t>읽음 처리 가능</a:t>
            </a:r>
          </a:p>
        </p:txBody>
      </p:sp>
    </p:spTree>
    <p:extLst>
      <p:ext uri="{BB962C8B-B14F-4D97-AF65-F5344CB8AC3E}">
        <p14:creationId xmlns:p14="http://schemas.microsoft.com/office/powerpoint/2010/main" val="42099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88539A-18B4-4EE0-84B8-81B40CA98261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477874-11F8-4F8D-8555-DF51CED02644}"/>
              </a:ext>
            </a:extLst>
          </p:cNvPr>
          <p:cNvSpPr/>
          <p:nvPr/>
        </p:nvSpPr>
        <p:spPr>
          <a:xfrm>
            <a:off x="4278462" y="121968"/>
            <a:ext cx="4002896" cy="13531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알림 유형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1BD3632-D070-4020-825A-A995FB961033}"/>
              </a:ext>
            </a:extLst>
          </p:cNvPr>
          <p:cNvSpPr/>
          <p:nvPr/>
        </p:nvSpPr>
        <p:spPr>
          <a:xfrm>
            <a:off x="4476997" y="760021"/>
            <a:ext cx="3515097" cy="166254"/>
          </a:xfrm>
          <a:prstGeom prst="roundRect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EX) TASK_ASSIGNED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4FDF94B-77D8-4EF3-9093-68E301D14D6E}"/>
              </a:ext>
            </a:extLst>
          </p:cNvPr>
          <p:cNvSpPr/>
          <p:nvPr/>
        </p:nvSpPr>
        <p:spPr>
          <a:xfrm>
            <a:off x="7077694" y="1116281"/>
            <a:ext cx="439387" cy="166254"/>
          </a:xfrm>
          <a:prstGeom prst="roundRect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8263E6C-A25E-4B21-B29E-5859D17E04D9}"/>
              </a:ext>
            </a:extLst>
          </p:cNvPr>
          <p:cNvSpPr/>
          <p:nvPr/>
        </p:nvSpPr>
        <p:spPr>
          <a:xfrm>
            <a:off x="7552707" y="1116281"/>
            <a:ext cx="439387" cy="166254"/>
          </a:xfrm>
          <a:prstGeom prst="roundRect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2CAEBA5-38D5-472E-ADF4-6CCCFF097AED}"/>
              </a:ext>
            </a:extLst>
          </p:cNvPr>
          <p:cNvSpPr/>
          <p:nvPr/>
        </p:nvSpPr>
        <p:spPr>
          <a:xfrm>
            <a:off x="4278462" y="1665122"/>
            <a:ext cx="4002896" cy="13531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참조 대상 종류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1B66C14-5767-48A4-BB11-1DB9CAD634B1}"/>
              </a:ext>
            </a:extLst>
          </p:cNvPr>
          <p:cNvSpPr/>
          <p:nvPr/>
        </p:nvSpPr>
        <p:spPr>
          <a:xfrm>
            <a:off x="4476997" y="2303175"/>
            <a:ext cx="3515097" cy="166254"/>
          </a:xfrm>
          <a:prstGeom prst="roundRect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EX) TASK OR COMMENT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10F948B-BABC-43DA-80EA-F2223619C27F}"/>
              </a:ext>
            </a:extLst>
          </p:cNvPr>
          <p:cNvSpPr/>
          <p:nvPr/>
        </p:nvSpPr>
        <p:spPr>
          <a:xfrm>
            <a:off x="7077694" y="2659435"/>
            <a:ext cx="439387" cy="166254"/>
          </a:xfrm>
          <a:prstGeom prst="roundRect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2307F83-8493-45DA-94AF-EC5BED9764C6}"/>
              </a:ext>
            </a:extLst>
          </p:cNvPr>
          <p:cNvSpPr/>
          <p:nvPr/>
        </p:nvSpPr>
        <p:spPr>
          <a:xfrm>
            <a:off x="7552707" y="2659435"/>
            <a:ext cx="439387" cy="166254"/>
          </a:xfrm>
          <a:prstGeom prst="roundRect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A9A41C0-2C93-404A-B98C-C6475DE1BE20}"/>
              </a:ext>
            </a:extLst>
          </p:cNvPr>
          <p:cNvSpPr/>
          <p:nvPr/>
        </p:nvSpPr>
        <p:spPr>
          <a:xfrm>
            <a:off x="4278462" y="3278889"/>
            <a:ext cx="4002896" cy="13531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참조 대상 </a:t>
            </a:r>
            <a:r>
              <a:rPr lang="en-US" altLang="ko-KR" sz="1200" dirty="0"/>
              <a:t>ID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244C91F-DDCD-473E-8F19-2BACD01309AD}"/>
              </a:ext>
            </a:extLst>
          </p:cNvPr>
          <p:cNvSpPr/>
          <p:nvPr/>
        </p:nvSpPr>
        <p:spPr>
          <a:xfrm>
            <a:off x="4476997" y="3916942"/>
            <a:ext cx="3515097" cy="166254"/>
          </a:xfrm>
          <a:prstGeom prst="roundRect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UserId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1281C09-F41F-49DE-B1FC-0568C211896E}"/>
              </a:ext>
            </a:extLst>
          </p:cNvPr>
          <p:cNvSpPr/>
          <p:nvPr/>
        </p:nvSpPr>
        <p:spPr>
          <a:xfrm>
            <a:off x="7077694" y="4273202"/>
            <a:ext cx="439387" cy="166254"/>
          </a:xfrm>
          <a:prstGeom prst="roundRect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79ADBD1-7D44-49DD-ACA0-A5096087D3C5}"/>
              </a:ext>
            </a:extLst>
          </p:cNvPr>
          <p:cNvSpPr/>
          <p:nvPr/>
        </p:nvSpPr>
        <p:spPr>
          <a:xfrm>
            <a:off x="7552707" y="4273202"/>
            <a:ext cx="439387" cy="166254"/>
          </a:xfrm>
          <a:prstGeom prst="roundRect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690B5D1-27A7-4F1C-84B8-CFD763FB0F85}"/>
              </a:ext>
            </a:extLst>
          </p:cNvPr>
          <p:cNvSpPr/>
          <p:nvPr/>
        </p:nvSpPr>
        <p:spPr>
          <a:xfrm>
            <a:off x="4278462" y="4822043"/>
            <a:ext cx="4002896" cy="13531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/>
              <a:t>알림 메시지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BCC5A9B-44E3-490E-9F21-741B948D2CEA}"/>
              </a:ext>
            </a:extLst>
          </p:cNvPr>
          <p:cNvSpPr/>
          <p:nvPr/>
        </p:nvSpPr>
        <p:spPr>
          <a:xfrm>
            <a:off x="4476997" y="5460096"/>
            <a:ext cx="3515097" cy="166254"/>
          </a:xfrm>
          <a:prstGeom prst="roundRect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4AA375B-DD51-4F78-8917-C9E8CDC94B9F}"/>
              </a:ext>
            </a:extLst>
          </p:cNvPr>
          <p:cNvSpPr/>
          <p:nvPr/>
        </p:nvSpPr>
        <p:spPr>
          <a:xfrm>
            <a:off x="7077694" y="5816356"/>
            <a:ext cx="439387" cy="166254"/>
          </a:xfrm>
          <a:prstGeom prst="roundRect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89D58DF-2032-48EA-B9B8-765514AEE14A}"/>
              </a:ext>
            </a:extLst>
          </p:cNvPr>
          <p:cNvSpPr/>
          <p:nvPr/>
        </p:nvSpPr>
        <p:spPr>
          <a:xfrm>
            <a:off x="7552707" y="5816356"/>
            <a:ext cx="439387" cy="166254"/>
          </a:xfrm>
          <a:prstGeom prst="roundRect">
            <a:avLst/>
          </a:prstGeom>
          <a:solidFill>
            <a:schemeClr val="tx1">
              <a:lumMod val="85000"/>
              <a:lumOff val="1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3702969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21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26B086A-CB13-4C02-B740-994080510741}"/>
              </a:ext>
            </a:extLst>
          </p:cNvPr>
          <p:cNvSpPr/>
          <p:nvPr/>
        </p:nvSpPr>
        <p:spPr>
          <a:xfrm>
            <a:off x="4552950" y="723900"/>
            <a:ext cx="3086100" cy="54102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F0436B-80D0-49AE-A83D-136B6DF86DB0}"/>
              </a:ext>
            </a:extLst>
          </p:cNvPr>
          <p:cNvSpPr/>
          <p:nvPr/>
        </p:nvSpPr>
        <p:spPr>
          <a:xfrm>
            <a:off x="4727575" y="1828800"/>
            <a:ext cx="2736850" cy="1371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91EE1C-7BBA-4DBC-A1A1-EB6083060447}"/>
              </a:ext>
            </a:extLst>
          </p:cNvPr>
          <p:cNvSpPr/>
          <p:nvPr/>
        </p:nvSpPr>
        <p:spPr>
          <a:xfrm>
            <a:off x="5029200" y="2057400"/>
            <a:ext cx="2197100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1BACB2-2765-46B9-9A83-A91B24C3746F}"/>
              </a:ext>
            </a:extLst>
          </p:cNvPr>
          <p:cNvSpPr/>
          <p:nvPr/>
        </p:nvSpPr>
        <p:spPr>
          <a:xfrm>
            <a:off x="5029200" y="2603500"/>
            <a:ext cx="2197100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B7666-18BB-4AB6-B5E2-4A4B1A3BDF19}"/>
              </a:ext>
            </a:extLst>
          </p:cNvPr>
          <p:cNvSpPr txBox="1"/>
          <p:nvPr/>
        </p:nvSpPr>
        <p:spPr>
          <a:xfrm>
            <a:off x="4914900" y="1104900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Login Page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A49418C-DF0C-41B5-9B46-E08A0426BB8C}"/>
              </a:ext>
            </a:extLst>
          </p:cNvPr>
          <p:cNvSpPr/>
          <p:nvPr/>
        </p:nvSpPr>
        <p:spPr>
          <a:xfrm>
            <a:off x="4759325" y="3981450"/>
            <a:ext cx="2736850" cy="13716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48A590-FA67-4A73-913C-9EF076C47B8E}"/>
              </a:ext>
            </a:extLst>
          </p:cNvPr>
          <p:cNvSpPr/>
          <p:nvPr/>
        </p:nvSpPr>
        <p:spPr>
          <a:xfrm>
            <a:off x="4997450" y="4216400"/>
            <a:ext cx="2197100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7892F1-8CC4-482E-8006-379C93721C47}"/>
              </a:ext>
            </a:extLst>
          </p:cNvPr>
          <p:cNvSpPr/>
          <p:nvPr/>
        </p:nvSpPr>
        <p:spPr>
          <a:xfrm>
            <a:off x="4997450" y="4800600"/>
            <a:ext cx="2197100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Sing-up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3FC594F-5FC9-4BCB-984E-CB20066B889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194550" y="2860676"/>
            <a:ext cx="2063750" cy="1514474"/>
          </a:xfrm>
          <a:prstGeom prst="bentConnector3">
            <a:avLst>
              <a:gd name="adj1" fmla="val 99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A9A59A6-356E-42AD-9EF1-0C81DA0489B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194550" y="2849564"/>
            <a:ext cx="2063750" cy="2109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D8D6E719-7B6D-4718-8296-8EDC1EFE6885}"/>
              </a:ext>
            </a:extLst>
          </p:cNvPr>
          <p:cNvSpPr/>
          <p:nvPr/>
        </p:nvSpPr>
        <p:spPr>
          <a:xfrm>
            <a:off x="8094662" y="1881982"/>
            <a:ext cx="2327275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8F6D6A8-9383-4746-994C-7050E139194E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501900" y="2216149"/>
            <a:ext cx="2527300" cy="1058863"/>
          </a:xfrm>
          <a:prstGeom prst="bentConnector3">
            <a:avLst>
              <a:gd name="adj1" fmla="val 997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F8ACC11-1C9A-4AF4-B2B7-99DA491F50E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2501900" y="2762249"/>
            <a:ext cx="2527300" cy="539353"/>
          </a:xfrm>
          <a:prstGeom prst="bentConnector3">
            <a:avLst>
              <a:gd name="adj1" fmla="val 992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7FD8631-158F-46D6-B951-900FFF51DAFB}"/>
              </a:ext>
            </a:extLst>
          </p:cNvPr>
          <p:cNvSpPr/>
          <p:nvPr/>
        </p:nvSpPr>
        <p:spPr>
          <a:xfrm>
            <a:off x="1452562" y="3524250"/>
            <a:ext cx="2327275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49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26B086A-CB13-4C02-B740-994080510741}"/>
              </a:ext>
            </a:extLst>
          </p:cNvPr>
          <p:cNvSpPr/>
          <p:nvPr/>
        </p:nvSpPr>
        <p:spPr>
          <a:xfrm>
            <a:off x="4552950" y="723900"/>
            <a:ext cx="3086100" cy="54102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F0436B-80D0-49AE-A83D-136B6DF86DB0}"/>
              </a:ext>
            </a:extLst>
          </p:cNvPr>
          <p:cNvSpPr/>
          <p:nvPr/>
        </p:nvSpPr>
        <p:spPr>
          <a:xfrm>
            <a:off x="4727575" y="1474232"/>
            <a:ext cx="2736850" cy="282471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391EE1C-7BBA-4DBC-A1A1-EB6083060447}"/>
              </a:ext>
            </a:extLst>
          </p:cNvPr>
          <p:cNvSpPr/>
          <p:nvPr/>
        </p:nvSpPr>
        <p:spPr>
          <a:xfrm>
            <a:off x="5053012" y="1628379"/>
            <a:ext cx="2197100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1BACB2-2765-46B9-9A83-A91B24C3746F}"/>
              </a:ext>
            </a:extLst>
          </p:cNvPr>
          <p:cNvSpPr/>
          <p:nvPr/>
        </p:nvSpPr>
        <p:spPr>
          <a:xfrm>
            <a:off x="5029200" y="2603500"/>
            <a:ext cx="2197100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Password </a:t>
            </a:r>
            <a:r>
              <a:rPr lang="ko-KR" altLang="en-US" dirty="0">
                <a:solidFill>
                  <a:schemeClr val="tx1"/>
                </a:solidFill>
              </a:rPr>
              <a:t>일치여부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B7666-18BB-4AB6-B5E2-4A4B1A3BDF19}"/>
              </a:ext>
            </a:extLst>
          </p:cNvPr>
          <p:cNvSpPr txBox="1"/>
          <p:nvPr/>
        </p:nvSpPr>
        <p:spPr>
          <a:xfrm>
            <a:off x="4914900" y="826215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 Black" panose="020B0A04020102020204" pitchFamily="34" charset="0"/>
              </a:rPr>
              <a:t>Sign-up Page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A49418C-DF0C-41B5-9B46-E08A0426BB8C}"/>
              </a:ext>
            </a:extLst>
          </p:cNvPr>
          <p:cNvSpPr/>
          <p:nvPr/>
        </p:nvSpPr>
        <p:spPr>
          <a:xfrm>
            <a:off x="4759325" y="4692649"/>
            <a:ext cx="2736850" cy="66040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7892F1-8CC4-482E-8006-379C93721C47}"/>
              </a:ext>
            </a:extLst>
          </p:cNvPr>
          <p:cNvSpPr/>
          <p:nvPr/>
        </p:nvSpPr>
        <p:spPr>
          <a:xfrm>
            <a:off x="4997450" y="4800600"/>
            <a:ext cx="2197100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Sing-up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A9A59A6-356E-42AD-9EF1-0C81DA0489B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194550" y="2849564"/>
            <a:ext cx="2063750" cy="21097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D8D6E719-7B6D-4718-8296-8EDC1EFE6885}"/>
              </a:ext>
            </a:extLst>
          </p:cNvPr>
          <p:cNvSpPr/>
          <p:nvPr/>
        </p:nvSpPr>
        <p:spPr>
          <a:xfrm>
            <a:off x="8094662" y="1881982"/>
            <a:ext cx="2327275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8F6D6A8-9383-4746-994C-7050E139194E}"/>
              </a:ext>
            </a:extLst>
          </p:cNvPr>
          <p:cNvCxnSpPr>
            <a:cxnSpLocks/>
            <a:stCxn id="3" idx="1"/>
            <a:endCxn id="28" idx="0"/>
          </p:cNvCxnSpPr>
          <p:nvPr/>
        </p:nvCxnSpPr>
        <p:spPr>
          <a:xfrm rot="10800000" flipV="1">
            <a:off x="2600326" y="1787128"/>
            <a:ext cx="2452687" cy="22578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F8ACC11-1C9A-4AF4-B2B7-99DA491F50E0}"/>
              </a:ext>
            </a:extLst>
          </p:cNvPr>
          <p:cNvCxnSpPr>
            <a:cxnSpLocks/>
            <a:stCxn id="4" idx="1"/>
            <a:endCxn id="28" idx="0"/>
          </p:cNvCxnSpPr>
          <p:nvPr/>
        </p:nvCxnSpPr>
        <p:spPr>
          <a:xfrm rot="10800000" flipV="1">
            <a:off x="2600326" y="2762250"/>
            <a:ext cx="2428875" cy="1282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F7FD8631-158F-46D6-B951-900FFF51DAFB}"/>
              </a:ext>
            </a:extLst>
          </p:cNvPr>
          <p:cNvSpPr/>
          <p:nvPr/>
        </p:nvSpPr>
        <p:spPr>
          <a:xfrm>
            <a:off x="1436687" y="4044950"/>
            <a:ext cx="2327275" cy="9144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 Type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A1B9F6-B5E4-4C99-8687-85886EC0E502}"/>
              </a:ext>
            </a:extLst>
          </p:cNvPr>
          <p:cNvSpPr/>
          <p:nvPr/>
        </p:nvSpPr>
        <p:spPr>
          <a:xfrm>
            <a:off x="5029200" y="3074594"/>
            <a:ext cx="2197100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E88DB07-666A-4E9D-9F12-77C7B94BD1A0}"/>
              </a:ext>
            </a:extLst>
          </p:cNvPr>
          <p:cNvSpPr/>
          <p:nvPr/>
        </p:nvSpPr>
        <p:spPr>
          <a:xfrm>
            <a:off x="5029200" y="3620694"/>
            <a:ext cx="2197100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Nickname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9BCA14B-141F-4C1D-BF35-468A1960CE35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2600326" y="3218854"/>
            <a:ext cx="2428877" cy="82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7320D9E-0DCD-429C-8027-4E4C96095913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2600326" y="3764954"/>
            <a:ext cx="2428877" cy="279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C4FF93-5C1C-40B2-B702-8B75D8824D1D}"/>
              </a:ext>
            </a:extLst>
          </p:cNvPr>
          <p:cNvSpPr/>
          <p:nvPr/>
        </p:nvSpPr>
        <p:spPr>
          <a:xfrm>
            <a:off x="5022850" y="2115343"/>
            <a:ext cx="2197100" cy="317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Password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13D737D-4212-42B0-B71F-E9F5270A6427}"/>
              </a:ext>
            </a:extLst>
          </p:cNvPr>
          <p:cNvCxnSpPr>
            <a:cxnSpLocks/>
            <a:endCxn id="28" idx="0"/>
          </p:cNvCxnSpPr>
          <p:nvPr/>
        </p:nvCxnSpPr>
        <p:spPr>
          <a:xfrm rot="10800000" flipV="1">
            <a:off x="2600326" y="2304454"/>
            <a:ext cx="2420149" cy="17404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F15FD-E9FD-489A-8332-3F2322069F66}"/>
              </a:ext>
            </a:extLst>
          </p:cNvPr>
          <p:cNvSpPr txBox="1"/>
          <p:nvPr/>
        </p:nvSpPr>
        <p:spPr>
          <a:xfrm>
            <a:off x="4254500" y="0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MAIN PAGE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8539A-18B4-4EE0-84B8-81B40CA98261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477874-11F8-4F8D-8555-DF51CED02644}"/>
              </a:ext>
            </a:extLst>
          </p:cNvPr>
          <p:cNvSpPr/>
          <p:nvPr/>
        </p:nvSpPr>
        <p:spPr>
          <a:xfrm>
            <a:off x="241300" y="165100"/>
            <a:ext cx="1917700" cy="393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Name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437EB1A-7611-4796-9EFB-4560455A5B55}"/>
              </a:ext>
            </a:extLst>
          </p:cNvPr>
          <p:cNvGrpSpPr/>
          <p:nvPr/>
        </p:nvGrpSpPr>
        <p:grpSpPr>
          <a:xfrm>
            <a:off x="52916" y="1946156"/>
            <a:ext cx="2294467" cy="4645144"/>
            <a:chOff x="2484967" y="690949"/>
            <a:chExt cx="3712633" cy="61084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1CD440-A658-46E9-9D9D-99E954D0867C}"/>
                </a:ext>
              </a:extLst>
            </p:cNvPr>
            <p:cNvSpPr txBox="1"/>
            <p:nvPr/>
          </p:nvSpPr>
          <p:spPr>
            <a:xfrm>
              <a:off x="2514600" y="690949"/>
              <a:ext cx="3683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Projects</a:t>
              </a:r>
              <a:endParaRPr lang="ko-KR" altLang="en-US" sz="24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9F9928-E1EE-4422-8BBC-3C1F861F9D7E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1702812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1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11B4CA-B5CA-44BA-BEE3-54ABFA82D054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2293865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2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FCEDA1-E503-43F8-A310-4D31DD54A202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3261051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4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AC2F7F-E4AA-4C97-8FE1-3DBDBC10515E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3815656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5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C10D49-74D7-4EC9-BA1B-077CAE6CE867}"/>
                </a:ext>
              </a:extLst>
            </p:cNvPr>
            <p:cNvSpPr txBox="1">
              <a:spLocks/>
            </p:cNvSpPr>
            <p:nvPr/>
          </p:nvSpPr>
          <p:spPr>
            <a:xfrm>
              <a:off x="2484967" y="4305827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6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CA543E-3D00-472E-84AC-C7EBD05C55A3}"/>
                </a:ext>
              </a:extLst>
            </p:cNvPr>
            <p:cNvSpPr txBox="1"/>
            <p:nvPr/>
          </p:nvSpPr>
          <p:spPr>
            <a:xfrm>
              <a:off x="2484967" y="5045098"/>
              <a:ext cx="3683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.</a:t>
              </a:r>
            </a:p>
            <a:p>
              <a:pPr algn="ctr"/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C3E176-2D75-4605-9633-ED90C256C7DA}"/>
                </a:ext>
              </a:extLst>
            </p:cNvPr>
            <p:cNvSpPr txBox="1">
              <a:spLocks/>
            </p:cNvSpPr>
            <p:nvPr/>
          </p:nvSpPr>
          <p:spPr>
            <a:xfrm>
              <a:off x="2484967" y="2772290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3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76AEB37-45AF-4F3E-B53F-4DEE9D6DCD04}"/>
              </a:ext>
            </a:extLst>
          </p:cNvPr>
          <p:cNvSpPr/>
          <p:nvPr/>
        </p:nvSpPr>
        <p:spPr>
          <a:xfrm>
            <a:off x="2539999" y="2271242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Task1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3C21E22-7BB4-4757-AC46-145C4F3E448A}"/>
              </a:ext>
            </a:extLst>
          </p:cNvPr>
          <p:cNvGrpSpPr/>
          <p:nvPr/>
        </p:nvGrpSpPr>
        <p:grpSpPr>
          <a:xfrm>
            <a:off x="2400300" y="348289"/>
            <a:ext cx="9791700" cy="1367371"/>
            <a:chOff x="2400300" y="348289"/>
            <a:chExt cx="9791700" cy="136737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5C63F5F-06CB-432E-8B15-443EC1DB66B1}"/>
                </a:ext>
              </a:extLst>
            </p:cNvPr>
            <p:cNvSpPr/>
            <p:nvPr/>
          </p:nvSpPr>
          <p:spPr>
            <a:xfrm>
              <a:off x="2400300" y="348289"/>
              <a:ext cx="9791700" cy="136737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9EC5B86-EBF5-47C5-823D-3CF5CF9E365C}"/>
                </a:ext>
              </a:extLst>
            </p:cNvPr>
            <p:cNvSpPr/>
            <p:nvPr/>
          </p:nvSpPr>
          <p:spPr>
            <a:xfrm>
              <a:off x="2539999" y="443141"/>
              <a:ext cx="9423400" cy="23131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마지막으로 이용한 프로젝트 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: </a:t>
              </a:r>
              <a:r>
                <a:rPr lang="en-US" altLang="ko-KR" sz="1200" dirty="0" err="1">
                  <a:solidFill>
                    <a:schemeClr val="bg2">
                      <a:lumMod val="50000"/>
                    </a:schemeClr>
                  </a:solidFill>
                </a:rPr>
                <a:t>projectName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,….</a:t>
              </a:r>
              <a:endParaRPr lang="ko-KR" altLang="en-US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C74B1C8D-E553-4669-989E-19C3A6D9400D}"/>
                </a:ext>
              </a:extLst>
            </p:cNvPr>
            <p:cNvSpPr/>
            <p:nvPr/>
          </p:nvSpPr>
          <p:spPr>
            <a:xfrm>
              <a:off x="2965448" y="746342"/>
              <a:ext cx="8572502" cy="23131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Task1</a:t>
              </a:r>
              <a:endParaRPr lang="ko-KR" altLang="en-US" sz="11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EAF2C1B6-5234-4DC0-A000-57FEE9411338}"/>
                </a:ext>
              </a:extLst>
            </p:cNvPr>
            <p:cNvSpPr/>
            <p:nvPr/>
          </p:nvSpPr>
          <p:spPr>
            <a:xfrm>
              <a:off x="2965448" y="1170553"/>
              <a:ext cx="8572502" cy="231317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</a:rPr>
                <a:t>If)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</a:rPr>
                <a:t>마직막으로 사용한 프로젝트가 </a:t>
              </a:r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</a:rPr>
                <a:t>없는경우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</a:rPr>
                <a:t>(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</a:rPr>
                <a:t>최초 진입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</a:rPr>
                <a:t>) – </a:t>
              </a: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</a:rPr>
                <a:t>이용한 프로젝트가 없습니다</a:t>
              </a: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  <a:latin typeface="Arial Black" panose="020B0A04020102020204" pitchFamily="34" charset="0"/>
                </a:rPr>
                <a:t>.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C93E3F0-150F-46A7-A8BF-F059692755FC}"/>
              </a:ext>
            </a:extLst>
          </p:cNvPr>
          <p:cNvSpPr txBox="1"/>
          <p:nvPr/>
        </p:nvSpPr>
        <p:spPr>
          <a:xfrm>
            <a:off x="2539999" y="1901910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Project1 name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54590FA-4B7C-4DB2-8D80-00154BA1059E}"/>
              </a:ext>
            </a:extLst>
          </p:cNvPr>
          <p:cNvSpPr/>
          <p:nvPr/>
        </p:nvSpPr>
        <p:spPr>
          <a:xfrm>
            <a:off x="5410200" y="2271241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Task2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F838FCC-373D-4D02-94E2-EC39035DFB96}"/>
              </a:ext>
            </a:extLst>
          </p:cNvPr>
          <p:cNvSpPr/>
          <p:nvPr/>
        </p:nvSpPr>
        <p:spPr>
          <a:xfrm>
            <a:off x="8280401" y="2271240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Task3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0B71D0-36B2-4166-8CDA-7B72C1232A6C}"/>
              </a:ext>
            </a:extLst>
          </p:cNvPr>
          <p:cNvSpPr/>
          <p:nvPr/>
        </p:nvSpPr>
        <p:spPr>
          <a:xfrm>
            <a:off x="2539999" y="3357677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Task1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F49F6D-A1D2-45A0-97A7-6350BDCF490D}"/>
              </a:ext>
            </a:extLst>
          </p:cNvPr>
          <p:cNvSpPr txBox="1"/>
          <p:nvPr/>
        </p:nvSpPr>
        <p:spPr>
          <a:xfrm>
            <a:off x="2539999" y="2988345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Project2 name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479A4B9-6E72-4DA8-8A5B-309EBE355097}"/>
              </a:ext>
            </a:extLst>
          </p:cNvPr>
          <p:cNvSpPr/>
          <p:nvPr/>
        </p:nvSpPr>
        <p:spPr>
          <a:xfrm>
            <a:off x="5410200" y="3357676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Task2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60EA1B8-6CB1-4EC7-9EE1-6AB03B3F70A9}"/>
              </a:ext>
            </a:extLst>
          </p:cNvPr>
          <p:cNvSpPr/>
          <p:nvPr/>
        </p:nvSpPr>
        <p:spPr>
          <a:xfrm>
            <a:off x="8280401" y="3357675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Task3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B836A48-3D02-410C-8CAC-C2E9FBFB3E03}"/>
              </a:ext>
            </a:extLst>
          </p:cNvPr>
          <p:cNvSpPr/>
          <p:nvPr/>
        </p:nvSpPr>
        <p:spPr>
          <a:xfrm>
            <a:off x="2539999" y="4536697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Task1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60B008-E7E4-48F3-A3BF-96B8F1C99995}"/>
              </a:ext>
            </a:extLst>
          </p:cNvPr>
          <p:cNvSpPr txBox="1"/>
          <p:nvPr/>
        </p:nvSpPr>
        <p:spPr>
          <a:xfrm>
            <a:off x="2539999" y="4167365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Project3 name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1B1B82E-AA69-4635-9BAD-CA7F2CA933E3}"/>
              </a:ext>
            </a:extLst>
          </p:cNvPr>
          <p:cNvSpPr/>
          <p:nvPr/>
        </p:nvSpPr>
        <p:spPr>
          <a:xfrm>
            <a:off x="5410200" y="4536696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Task2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1139DE3-BC25-4DAC-ABA2-395B918ECA9F}"/>
              </a:ext>
            </a:extLst>
          </p:cNvPr>
          <p:cNvSpPr/>
          <p:nvPr/>
        </p:nvSpPr>
        <p:spPr>
          <a:xfrm>
            <a:off x="8280401" y="4536695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Task3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5838416-46CB-416A-B069-38FA7A9E86CA}"/>
              </a:ext>
            </a:extLst>
          </p:cNvPr>
          <p:cNvSpPr/>
          <p:nvPr/>
        </p:nvSpPr>
        <p:spPr>
          <a:xfrm>
            <a:off x="2539999" y="5757121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Task1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212880-207B-4C47-AC37-0ACB04FB88FC}"/>
              </a:ext>
            </a:extLst>
          </p:cNvPr>
          <p:cNvSpPr txBox="1"/>
          <p:nvPr/>
        </p:nvSpPr>
        <p:spPr>
          <a:xfrm>
            <a:off x="2539999" y="5387789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Project4 name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64F39A1-3815-4100-804C-79727A358287}"/>
              </a:ext>
            </a:extLst>
          </p:cNvPr>
          <p:cNvSpPr/>
          <p:nvPr/>
        </p:nvSpPr>
        <p:spPr>
          <a:xfrm>
            <a:off x="5410200" y="5757120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Task2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13E2750-595B-40C4-92B9-8EA45AFD5825}"/>
              </a:ext>
            </a:extLst>
          </p:cNvPr>
          <p:cNvSpPr/>
          <p:nvPr/>
        </p:nvSpPr>
        <p:spPr>
          <a:xfrm>
            <a:off x="8280401" y="5757119"/>
            <a:ext cx="2527300" cy="31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Task3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C6AC5-06A3-4203-83A0-4E6F6ED69DF4}"/>
              </a:ext>
            </a:extLst>
          </p:cNvPr>
          <p:cNvSpPr txBox="1"/>
          <p:nvPr/>
        </p:nvSpPr>
        <p:spPr>
          <a:xfrm>
            <a:off x="11150600" y="2297226"/>
            <a:ext cx="81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……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3E3F56-9F4B-4E84-901B-43EFB0BF31E3}"/>
              </a:ext>
            </a:extLst>
          </p:cNvPr>
          <p:cNvSpPr txBox="1"/>
          <p:nvPr/>
        </p:nvSpPr>
        <p:spPr>
          <a:xfrm>
            <a:off x="11150599" y="3331375"/>
            <a:ext cx="81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……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10D48B-5E53-4C9D-990B-1635A876563C}"/>
              </a:ext>
            </a:extLst>
          </p:cNvPr>
          <p:cNvSpPr txBox="1"/>
          <p:nvPr/>
        </p:nvSpPr>
        <p:spPr>
          <a:xfrm>
            <a:off x="11131550" y="4603172"/>
            <a:ext cx="81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……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ECB6FD-8EAD-40CF-BBB6-3D5610F30AF9}"/>
              </a:ext>
            </a:extLst>
          </p:cNvPr>
          <p:cNvSpPr txBox="1"/>
          <p:nvPr/>
        </p:nvSpPr>
        <p:spPr>
          <a:xfrm>
            <a:off x="11131549" y="5777839"/>
            <a:ext cx="81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……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0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F15FD-E9FD-489A-8332-3F2322069F66}"/>
              </a:ext>
            </a:extLst>
          </p:cNvPr>
          <p:cNvSpPr txBox="1"/>
          <p:nvPr/>
        </p:nvSpPr>
        <p:spPr>
          <a:xfrm>
            <a:off x="4254500" y="0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MAIN PAGE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8539A-18B4-4EE0-84B8-81B40CA98261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477874-11F8-4F8D-8555-DF51CED02644}"/>
              </a:ext>
            </a:extLst>
          </p:cNvPr>
          <p:cNvSpPr/>
          <p:nvPr/>
        </p:nvSpPr>
        <p:spPr>
          <a:xfrm>
            <a:off x="241300" y="165100"/>
            <a:ext cx="1917700" cy="393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Name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EB2551-13D3-45D7-B6B9-481DDE38E23F}"/>
              </a:ext>
            </a:extLst>
          </p:cNvPr>
          <p:cNvGrpSpPr/>
          <p:nvPr/>
        </p:nvGrpSpPr>
        <p:grpSpPr>
          <a:xfrm>
            <a:off x="-660400" y="931637"/>
            <a:ext cx="3683000" cy="6059449"/>
            <a:chOff x="2514600" y="600658"/>
            <a:chExt cx="3683000" cy="60594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82CC8D-EFB2-48AE-8299-6A665A6AF192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2706446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3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FCEDA1-E503-43F8-A310-4D31DD54A202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3261051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4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AC2F7F-E4AA-4C97-8FE1-3DBDBC10515E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3815656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5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E567D35-5767-4477-BA75-9A5023B056EA}"/>
                </a:ext>
              </a:extLst>
            </p:cNvPr>
            <p:cNvGrpSpPr/>
            <p:nvPr/>
          </p:nvGrpSpPr>
          <p:grpSpPr>
            <a:xfrm>
              <a:off x="2514600" y="600658"/>
              <a:ext cx="3683000" cy="6059449"/>
              <a:chOff x="2514600" y="690949"/>
              <a:chExt cx="3683000" cy="605944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CD440-A658-46E9-9D9D-99E954D0867C}"/>
                  </a:ext>
                </a:extLst>
              </p:cNvPr>
              <p:cNvSpPr txBox="1"/>
              <p:nvPr/>
            </p:nvSpPr>
            <p:spPr>
              <a:xfrm>
                <a:off x="2514600" y="690949"/>
                <a:ext cx="368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Projects</a:t>
                </a:r>
                <a:endParaRPr lang="ko-KR" altLang="en-US" sz="2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9F9928-E1EE-4422-8BBC-3C1F861F9D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00" y="1702812"/>
                <a:ext cx="368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 1</a:t>
                </a:r>
                <a:endParaRPr lang="ko-KR" altLang="en-US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11B4CA-B5CA-44BA-BEE3-54ABFA82D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00" y="2293865"/>
                <a:ext cx="368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 2</a:t>
                </a:r>
                <a:endParaRPr lang="ko-KR" altLang="en-US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AC3E3FC5-BD78-4CE2-B1F8-815B9BAFE33E}"/>
                  </a:ext>
                </a:extLst>
              </p:cNvPr>
              <p:cNvGrpSpPr/>
              <p:nvPr/>
            </p:nvGrpSpPr>
            <p:grpSpPr>
              <a:xfrm>
                <a:off x="2514600" y="4256801"/>
                <a:ext cx="3683000" cy="2493597"/>
                <a:chOff x="2514600" y="4256801"/>
                <a:chExt cx="3683000" cy="2493597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5C10D49-74D7-4EC9-BA1B-077CAE6CE86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514600" y="4256801"/>
                  <a:ext cx="368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Project 6</a:t>
                  </a:r>
                  <a:endParaRPr lang="ko-KR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CA543E-3D00-472E-84AC-C7EBD05C55A3}"/>
                    </a:ext>
                  </a:extLst>
                </p:cNvPr>
                <p:cNvSpPr txBox="1"/>
                <p:nvPr/>
              </p:nvSpPr>
              <p:spPr>
                <a:xfrm>
                  <a:off x="2514600" y="4996072"/>
                  <a:ext cx="3683000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endParaRPr lang="ko-KR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</p:grpSp>
      </p:grpSp>
      <p:sp>
        <p:nvSpPr>
          <p:cNvPr id="41" name="말풍선: 모서리가 둥근 사각형 40">
            <a:extLst>
              <a:ext uri="{FF2B5EF4-FFF2-40B4-BE49-F238E27FC236}">
                <a16:creationId xmlns:a16="http://schemas.microsoft.com/office/drawing/2014/main" id="{F35C9C91-57A0-44DA-8EC4-8857C36E274C}"/>
              </a:ext>
            </a:extLst>
          </p:cNvPr>
          <p:cNvSpPr/>
          <p:nvPr/>
        </p:nvSpPr>
        <p:spPr>
          <a:xfrm>
            <a:off x="2730500" y="469900"/>
            <a:ext cx="9105900" cy="6147832"/>
          </a:xfrm>
          <a:prstGeom prst="wedgeRoundRectCallout">
            <a:avLst>
              <a:gd name="adj1" fmla="val -62390"/>
              <a:gd name="adj2" fmla="val -23856"/>
              <a:gd name="adj3" fmla="val 16667"/>
            </a:avLst>
          </a:prstGeom>
          <a:solidFill>
            <a:schemeClr val="bg2">
              <a:lumMod val="7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CFD2E62-9EA8-427A-9296-EF305070A068}"/>
              </a:ext>
            </a:extLst>
          </p:cNvPr>
          <p:cNvSpPr/>
          <p:nvPr/>
        </p:nvSpPr>
        <p:spPr>
          <a:xfrm>
            <a:off x="3486150" y="931637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Task1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8412929-1E2E-4342-B979-4A3F1962F85C}"/>
              </a:ext>
            </a:extLst>
          </p:cNvPr>
          <p:cNvSpPr/>
          <p:nvPr/>
        </p:nvSpPr>
        <p:spPr>
          <a:xfrm>
            <a:off x="3486150" y="2182568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Task2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7CA63B8-B16E-419A-B3B7-E1D1E6029348}"/>
              </a:ext>
            </a:extLst>
          </p:cNvPr>
          <p:cNvSpPr/>
          <p:nvPr/>
        </p:nvSpPr>
        <p:spPr>
          <a:xfrm>
            <a:off x="3486150" y="3525070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Task3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ED49F61-ADB7-42C8-A8FE-7671F6970D11}"/>
              </a:ext>
            </a:extLst>
          </p:cNvPr>
          <p:cNvSpPr/>
          <p:nvPr/>
        </p:nvSpPr>
        <p:spPr>
          <a:xfrm>
            <a:off x="3486150" y="4866821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Task4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AC9BA5E5-E943-425D-8F09-F7FBC8CCD26F}"/>
              </a:ext>
            </a:extLst>
          </p:cNvPr>
          <p:cNvSpPr/>
          <p:nvPr/>
        </p:nvSpPr>
        <p:spPr>
          <a:xfrm>
            <a:off x="6096000" y="931637"/>
            <a:ext cx="5283200" cy="1150363"/>
          </a:xfrm>
          <a:prstGeom prst="wedgeRoundRectCallout">
            <a:avLst>
              <a:gd name="adj1" fmla="val -56810"/>
              <a:gd name="adj2" fmla="val -15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Discription</a:t>
            </a:r>
            <a:r>
              <a:rPr lang="en-US" altLang="ko-KR" dirty="0"/>
              <a:t>:~~~~~~~~~~</a:t>
            </a:r>
          </a:p>
          <a:p>
            <a:pPr algn="ctr"/>
            <a:r>
              <a:rPr lang="en-US" altLang="ko-KR" dirty="0"/>
              <a:t>Tags:~~~~~~~~~~~~</a:t>
            </a:r>
            <a:endParaRPr lang="ko-KR" altLang="en-US" dirty="0"/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37FF0DD7-03DA-4B64-A31E-68E97A71DA34}"/>
              </a:ext>
            </a:extLst>
          </p:cNvPr>
          <p:cNvSpPr/>
          <p:nvPr/>
        </p:nvSpPr>
        <p:spPr>
          <a:xfrm>
            <a:off x="6096000" y="2182568"/>
            <a:ext cx="5283200" cy="1150363"/>
          </a:xfrm>
          <a:prstGeom prst="wedgeRoundRectCallout">
            <a:avLst>
              <a:gd name="adj1" fmla="val -56810"/>
              <a:gd name="adj2" fmla="val -15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Discription</a:t>
            </a:r>
            <a:r>
              <a:rPr lang="en-US" altLang="ko-KR" dirty="0"/>
              <a:t>:~~~~~~~~~~</a:t>
            </a:r>
          </a:p>
          <a:p>
            <a:pPr algn="ctr"/>
            <a:r>
              <a:rPr lang="en-US" altLang="ko-KR" dirty="0"/>
              <a:t>Tags:~~~~~~~~~~~~</a:t>
            </a:r>
            <a:endParaRPr lang="ko-KR" altLang="en-US" dirty="0"/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3850A14F-F392-4B5C-97C9-F6A6E8B633CE}"/>
              </a:ext>
            </a:extLst>
          </p:cNvPr>
          <p:cNvSpPr/>
          <p:nvPr/>
        </p:nvSpPr>
        <p:spPr>
          <a:xfrm>
            <a:off x="6096000" y="3617049"/>
            <a:ext cx="5283200" cy="1150363"/>
          </a:xfrm>
          <a:prstGeom prst="wedgeRoundRectCallout">
            <a:avLst>
              <a:gd name="adj1" fmla="val -56810"/>
              <a:gd name="adj2" fmla="val -15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Discription</a:t>
            </a:r>
            <a:r>
              <a:rPr lang="en-US" altLang="ko-KR" dirty="0"/>
              <a:t>:~~~~~~~~~~</a:t>
            </a:r>
          </a:p>
          <a:p>
            <a:pPr algn="ctr"/>
            <a:r>
              <a:rPr lang="en-US" altLang="ko-KR" dirty="0"/>
              <a:t>Tags:~~~~~~~~~~~~</a:t>
            </a:r>
            <a:endParaRPr lang="ko-KR" altLang="en-US" dirty="0"/>
          </a:p>
        </p:txBody>
      </p:sp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0421EC1A-A34E-450D-995C-C19702EEA4C0}"/>
              </a:ext>
            </a:extLst>
          </p:cNvPr>
          <p:cNvSpPr/>
          <p:nvPr/>
        </p:nvSpPr>
        <p:spPr>
          <a:xfrm>
            <a:off x="6096000" y="4942472"/>
            <a:ext cx="5283200" cy="1150363"/>
          </a:xfrm>
          <a:prstGeom prst="wedgeRoundRectCallout">
            <a:avLst>
              <a:gd name="adj1" fmla="val -56810"/>
              <a:gd name="adj2" fmla="val -15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Discription</a:t>
            </a:r>
            <a:r>
              <a:rPr lang="en-US" altLang="ko-KR" dirty="0"/>
              <a:t>:~~~~~~~~~~</a:t>
            </a:r>
          </a:p>
          <a:p>
            <a:pPr algn="ctr"/>
            <a:r>
              <a:rPr lang="en-US" altLang="ko-KR" dirty="0"/>
              <a:t>Tags:~~~~~~~~~~~~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96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F15FD-E9FD-489A-8332-3F2322069F66}"/>
              </a:ext>
            </a:extLst>
          </p:cNvPr>
          <p:cNvSpPr txBox="1"/>
          <p:nvPr/>
        </p:nvSpPr>
        <p:spPr>
          <a:xfrm>
            <a:off x="4254500" y="0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MAIN PAGE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8539A-18B4-4EE0-84B8-81B40CA98261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477874-11F8-4F8D-8555-DF51CED02644}"/>
              </a:ext>
            </a:extLst>
          </p:cNvPr>
          <p:cNvSpPr/>
          <p:nvPr/>
        </p:nvSpPr>
        <p:spPr>
          <a:xfrm>
            <a:off x="241300" y="165100"/>
            <a:ext cx="1917700" cy="393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Name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EB2551-13D3-45D7-B6B9-481DDE38E23F}"/>
              </a:ext>
            </a:extLst>
          </p:cNvPr>
          <p:cNvGrpSpPr/>
          <p:nvPr/>
        </p:nvGrpSpPr>
        <p:grpSpPr>
          <a:xfrm>
            <a:off x="-660400" y="931637"/>
            <a:ext cx="3683000" cy="6059449"/>
            <a:chOff x="2514600" y="600658"/>
            <a:chExt cx="3683000" cy="60594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82CC8D-EFB2-48AE-8299-6A665A6AF192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2706446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3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FCEDA1-E503-43F8-A310-4D31DD54A202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3261051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4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AC2F7F-E4AA-4C97-8FE1-3DBDBC10515E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3815656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5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E567D35-5767-4477-BA75-9A5023B056EA}"/>
                </a:ext>
              </a:extLst>
            </p:cNvPr>
            <p:cNvGrpSpPr/>
            <p:nvPr/>
          </p:nvGrpSpPr>
          <p:grpSpPr>
            <a:xfrm>
              <a:off x="2514600" y="600658"/>
              <a:ext cx="3683000" cy="6059449"/>
              <a:chOff x="2514600" y="690949"/>
              <a:chExt cx="3683000" cy="605944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CD440-A658-46E9-9D9D-99E954D0867C}"/>
                  </a:ext>
                </a:extLst>
              </p:cNvPr>
              <p:cNvSpPr txBox="1"/>
              <p:nvPr/>
            </p:nvSpPr>
            <p:spPr>
              <a:xfrm>
                <a:off x="2514600" y="690949"/>
                <a:ext cx="368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Projects</a:t>
                </a:r>
                <a:endParaRPr lang="ko-KR" altLang="en-US" sz="2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9F9928-E1EE-4422-8BBC-3C1F861F9D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00" y="1702812"/>
                <a:ext cx="368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 1</a:t>
                </a:r>
                <a:endParaRPr lang="ko-KR" altLang="en-US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11B4CA-B5CA-44BA-BEE3-54ABFA82D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00" y="2293865"/>
                <a:ext cx="368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 2</a:t>
                </a:r>
                <a:endParaRPr lang="ko-KR" altLang="en-US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AC3E3FC5-BD78-4CE2-B1F8-815B9BAFE33E}"/>
                  </a:ext>
                </a:extLst>
              </p:cNvPr>
              <p:cNvGrpSpPr/>
              <p:nvPr/>
            </p:nvGrpSpPr>
            <p:grpSpPr>
              <a:xfrm>
                <a:off x="2514600" y="4256801"/>
                <a:ext cx="3683000" cy="2493597"/>
                <a:chOff x="2514600" y="4256801"/>
                <a:chExt cx="3683000" cy="2493597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5C10D49-74D7-4EC9-BA1B-077CAE6CE86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514600" y="4256801"/>
                  <a:ext cx="368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Project 6</a:t>
                  </a:r>
                  <a:endParaRPr lang="ko-KR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CA543E-3D00-472E-84AC-C7EBD05C55A3}"/>
                    </a:ext>
                  </a:extLst>
                </p:cNvPr>
                <p:cNvSpPr txBox="1"/>
                <p:nvPr/>
              </p:nvSpPr>
              <p:spPr>
                <a:xfrm>
                  <a:off x="2514600" y="4996072"/>
                  <a:ext cx="3683000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endParaRPr lang="ko-KR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</p:grpSp>
      </p:grpSp>
      <p:sp>
        <p:nvSpPr>
          <p:cNvPr id="41" name="말풍선: 모서리가 둥근 사각형 40">
            <a:extLst>
              <a:ext uri="{FF2B5EF4-FFF2-40B4-BE49-F238E27FC236}">
                <a16:creationId xmlns:a16="http://schemas.microsoft.com/office/drawing/2014/main" id="{F35C9C91-57A0-44DA-8EC4-8857C36E274C}"/>
              </a:ext>
            </a:extLst>
          </p:cNvPr>
          <p:cNvSpPr/>
          <p:nvPr/>
        </p:nvSpPr>
        <p:spPr>
          <a:xfrm>
            <a:off x="2730500" y="469900"/>
            <a:ext cx="9105900" cy="6147832"/>
          </a:xfrm>
          <a:prstGeom prst="wedgeRoundRectCallout">
            <a:avLst>
              <a:gd name="adj1" fmla="val -62390"/>
              <a:gd name="adj2" fmla="val -23856"/>
              <a:gd name="adj3" fmla="val 16667"/>
            </a:avLst>
          </a:prstGeom>
          <a:solidFill>
            <a:schemeClr val="bg2">
              <a:lumMod val="7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CFD2E62-9EA8-427A-9296-EF305070A068}"/>
              </a:ext>
            </a:extLst>
          </p:cNvPr>
          <p:cNvSpPr/>
          <p:nvPr/>
        </p:nvSpPr>
        <p:spPr>
          <a:xfrm>
            <a:off x="3486150" y="931637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Task1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8412929-1E2E-4342-B979-4A3F1962F85C}"/>
              </a:ext>
            </a:extLst>
          </p:cNvPr>
          <p:cNvSpPr/>
          <p:nvPr/>
        </p:nvSpPr>
        <p:spPr>
          <a:xfrm>
            <a:off x="3486150" y="2182568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Task2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7CA63B8-B16E-419A-B3B7-E1D1E6029348}"/>
              </a:ext>
            </a:extLst>
          </p:cNvPr>
          <p:cNvSpPr/>
          <p:nvPr/>
        </p:nvSpPr>
        <p:spPr>
          <a:xfrm>
            <a:off x="3486150" y="3525070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Task3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ED49F61-ADB7-42C8-A8FE-7671F6970D11}"/>
              </a:ext>
            </a:extLst>
          </p:cNvPr>
          <p:cNvSpPr/>
          <p:nvPr/>
        </p:nvSpPr>
        <p:spPr>
          <a:xfrm>
            <a:off x="3486150" y="4866821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Task4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AC9BA5E5-E943-425D-8F09-F7FBC8CCD26F}"/>
              </a:ext>
            </a:extLst>
          </p:cNvPr>
          <p:cNvSpPr/>
          <p:nvPr/>
        </p:nvSpPr>
        <p:spPr>
          <a:xfrm>
            <a:off x="6096000" y="959758"/>
            <a:ext cx="5283200" cy="5456463"/>
          </a:xfrm>
          <a:prstGeom prst="wedgeRoundRectCallout">
            <a:avLst>
              <a:gd name="adj1" fmla="val -58973"/>
              <a:gd name="adj2" fmla="val -427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Assignees:1,2,3,4,5,6,…..</a:t>
            </a:r>
          </a:p>
          <a:p>
            <a:pPr algn="ctr"/>
            <a:r>
              <a:rPr lang="en-US" altLang="ko-KR" dirty="0" err="1"/>
              <a:t>Discription</a:t>
            </a:r>
            <a:r>
              <a:rPr lang="en-US" altLang="ko-KR" dirty="0"/>
              <a:t>:~~~~~~~~~~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Tags:~~~~~~~~~~~~</a:t>
            </a:r>
          </a:p>
          <a:p>
            <a:pPr algn="ctr"/>
            <a:r>
              <a:rPr lang="en-US" altLang="ko-KR" dirty="0"/>
              <a:t>Status: ~~~~~</a:t>
            </a:r>
          </a:p>
          <a:p>
            <a:pPr algn="ctr"/>
            <a:r>
              <a:rPr lang="en-US" altLang="ko-KR" dirty="0"/>
              <a:t>Priority:~~~~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6A608A-F1CC-423C-8DA0-B5883965CACF}"/>
              </a:ext>
            </a:extLst>
          </p:cNvPr>
          <p:cNvSpPr/>
          <p:nvPr/>
        </p:nvSpPr>
        <p:spPr>
          <a:xfrm>
            <a:off x="6705600" y="5080000"/>
            <a:ext cx="4254500" cy="9371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 -&gt; </a:t>
            </a:r>
            <a:r>
              <a:rPr lang="en-US" altLang="ko-KR" dirty="0" err="1"/>
              <a:t>textarea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04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F15FD-E9FD-489A-8332-3F2322069F66}"/>
              </a:ext>
            </a:extLst>
          </p:cNvPr>
          <p:cNvSpPr txBox="1"/>
          <p:nvPr/>
        </p:nvSpPr>
        <p:spPr>
          <a:xfrm>
            <a:off x="4254500" y="0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MAIN PAGE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8539A-18B4-4EE0-84B8-81B40CA98261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477874-11F8-4F8D-8555-DF51CED02644}"/>
              </a:ext>
            </a:extLst>
          </p:cNvPr>
          <p:cNvSpPr/>
          <p:nvPr/>
        </p:nvSpPr>
        <p:spPr>
          <a:xfrm>
            <a:off x="241300" y="165100"/>
            <a:ext cx="1917700" cy="393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Name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EB2551-13D3-45D7-B6B9-481DDE38E23F}"/>
              </a:ext>
            </a:extLst>
          </p:cNvPr>
          <p:cNvGrpSpPr/>
          <p:nvPr/>
        </p:nvGrpSpPr>
        <p:grpSpPr>
          <a:xfrm>
            <a:off x="-660400" y="931637"/>
            <a:ext cx="3683000" cy="6059449"/>
            <a:chOff x="2514600" y="600658"/>
            <a:chExt cx="3683000" cy="60594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82CC8D-EFB2-48AE-8299-6A665A6AF192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2706446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3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FCEDA1-E503-43F8-A310-4D31DD54A202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3261051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4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AC2F7F-E4AA-4C97-8FE1-3DBDBC10515E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3815656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5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E567D35-5767-4477-BA75-9A5023B056EA}"/>
                </a:ext>
              </a:extLst>
            </p:cNvPr>
            <p:cNvGrpSpPr/>
            <p:nvPr/>
          </p:nvGrpSpPr>
          <p:grpSpPr>
            <a:xfrm>
              <a:off x="2514600" y="600658"/>
              <a:ext cx="3683000" cy="6059449"/>
              <a:chOff x="2514600" y="690949"/>
              <a:chExt cx="3683000" cy="605944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CD440-A658-46E9-9D9D-99E954D0867C}"/>
                  </a:ext>
                </a:extLst>
              </p:cNvPr>
              <p:cNvSpPr txBox="1"/>
              <p:nvPr/>
            </p:nvSpPr>
            <p:spPr>
              <a:xfrm>
                <a:off x="2514600" y="690949"/>
                <a:ext cx="368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Projects</a:t>
                </a:r>
                <a:endParaRPr lang="ko-KR" altLang="en-US" sz="2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9F9928-E1EE-4422-8BBC-3C1F861F9D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00" y="1702812"/>
                <a:ext cx="368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 1</a:t>
                </a:r>
                <a:endParaRPr lang="ko-KR" altLang="en-US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11B4CA-B5CA-44BA-BEE3-54ABFA82D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00" y="2293865"/>
                <a:ext cx="368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 2</a:t>
                </a:r>
                <a:endParaRPr lang="ko-KR" altLang="en-US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AC3E3FC5-BD78-4CE2-B1F8-815B9BAFE33E}"/>
                  </a:ext>
                </a:extLst>
              </p:cNvPr>
              <p:cNvGrpSpPr/>
              <p:nvPr/>
            </p:nvGrpSpPr>
            <p:grpSpPr>
              <a:xfrm>
                <a:off x="2514600" y="4256801"/>
                <a:ext cx="3683000" cy="2493597"/>
                <a:chOff x="2514600" y="4256801"/>
                <a:chExt cx="3683000" cy="2493597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5C10D49-74D7-4EC9-BA1B-077CAE6CE86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514600" y="4256801"/>
                  <a:ext cx="368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Project 6</a:t>
                  </a:r>
                  <a:endParaRPr lang="ko-KR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CA543E-3D00-472E-84AC-C7EBD05C55A3}"/>
                    </a:ext>
                  </a:extLst>
                </p:cNvPr>
                <p:cNvSpPr txBox="1"/>
                <p:nvPr/>
              </p:nvSpPr>
              <p:spPr>
                <a:xfrm>
                  <a:off x="2514600" y="4996072"/>
                  <a:ext cx="3683000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endParaRPr lang="ko-KR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</p:grpSp>
      </p:grpSp>
      <p:sp>
        <p:nvSpPr>
          <p:cNvPr id="41" name="말풍선: 모서리가 둥근 사각형 40">
            <a:extLst>
              <a:ext uri="{FF2B5EF4-FFF2-40B4-BE49-F238E27FC236}">
                <a16:creationId xmlns:a16="http://schemas.microsoft.com/office/drawing/2014/main" id="{F35C9C91-57A0-44DA-8EC4-8857C36E274C}"/>
              </a:ext>
            </a:extLst>
          </p:cNvPr>
          <p:cNvSpPr/>
          <p:nvPr/>
        </p:nvSpPr>
        <p:spPr>
          <a:xfrm>
            <a:off x="2730500" y="469900"/>
            <a:ext cx="9105900" cy="6147832"/>
          </a:xfrm>
          <a:prstGeom prst="wedgeRoundRectCallout">
            <a:avLst>
              <a:gd name="adj1" fmla="val -62390"/>
              <a:gd name="adj2" fmla="val -23856"/>
              <a:gd name="adj3" fmla="val 16667"/>
            </a:avLst>
          </a:prstGeom>
          <a:solidFill>
            <a:schemeClr val="bg2">
              <a:lumMod val="7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CFD2E62-9EA8-427A-9296-EF305070A068}"/>
              </a:ext>
            </a:extLst>
          </p:cNvPr>
          <p:cNvSpPr/>
          <p:nvPr/>
        </p:nvSpPr>
        <p:spPr>
          <a:xfrm>
            <a:off x="3486150" y="931637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Task1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8412929-1E2E-4342-B979-4A3F1962F85C}"/>
              </a:ext>
            </a:extLst>
          </p:cNvPr>
          <p:cNvSpPr/>
          <p:nvPr/>
        </p:nvSpPr>
        <p:spPr>
          <a:xfrm>
            <a:off x="3486150" y="2182568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Task2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7CA63B8-B16E-419A-B3B7-E1D1E6029348}"/>
              </a:ext>
            </a:extLst>
          </p:cNvPr>
          <p:cNvSpPr/>
          <p:nvPr/>
        </p:nvSpPr>
        <p:spPr>
          <a:xfrm>
            <a:off x="3486150" y="3525070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Task3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ED49F61-ADB7-42C8-A8FE-7671F6970D11}"/>
              </a:ext>
            </a:extLst>
          </p:cNvPr>
          <p:cNvSpPr/>
          <p:nvPr/>
        </p:nvSpPr>
        <p:spPr>
          <a:xfrm>
            <a:off x="3486150" y="4866821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Task4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AC9BA5E5-E943-425D-8F09-F7FBC8CCD26F}"/>
              </a:ext>
            </a:extLst>
          </p:cNvPr>
          <p:cNvSpPr/>
          <p:nvPr/>
        </p:nvSpPr>
        <p:spPr>
          <a:xfrm>
            <a:off x="6096000" y="959758"/>
            <a:ext cx="5283200" cy="5456463"/>
          </a:xfrm>
          <a:prstGeom prst="wedgeRoundRectCallout">
            <a:avLst>
              <a:gd name="adj1" fmla="val -58973"/>
              <a:gd name="adj2" fmla="val -427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Assignees:1,2,3,4,5,6,…..</a:t>
            </a:r>
          </a:p>
          <a:p>
            <a:pPr algn="ctr"/>
            <a:r>
              <a:rPr lang="en-US" altLang="ko-KR" dirty="0" err="1"/>
              <a:t>Discription</a:t>
            </a:r>
            <a:r>
              <a:rPr lang="en-US" altLang="ko-KR" dirty="0"/>
              <a:t>:~~~~~~~~~~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Tags:~~~~~~~~~~~~</a:t>
            </a:r>
          </a:p>
          <a:p>
            <a:pPr algn="ctr"/>
            <a:r>
              <a:rPr lang="en-US" altLang="ko-KR" dirty="0"/>
              <a:t>Status: ~~~~~</a:t>
            </a:r>
          </a:p>
          <a:p>
            <a:pPr algn="ctr"/>
            <a:r>
              <a:rPr lang="en-US" altLang="ko-KR" dirty="0"/>
              <a:t>Priority:~~~~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6A608A-F1CC-423C-8DA0-B5883965CACF}"/>
              </a:ext>
            </a:extLst>
          </p:cNvPr>
          <p:cNvSpPr/>
          <p:nvPr/>
        </p:nvSpPr>
        <p:spPr>
          <a:xfrm>
            <a:off x="9461500" y="5608320"/>
            <a:ext cx="1472474" cy="40886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⊕</a:t>
            </a:r>
            <a:r>
              <a:rPr lang="en-US" altLang="ko-KR" sz="1600" dirty="0"/>
              <a:t> comment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482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F15FD-E9FD-489A-8332-3F2322069F66}"/>
              </a:ext>
            </a:extLst>
          </p:cNvPr>
          <p:cNvSpPr txBox="1"/>
          <p:nvPr/>
        </p:nvSpPr>
        <p:spPr>
          <a:xfrm>
            <a:off x="4254500" y="0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MAIN PAGE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8539A-18B4-4EE0-84B8-81B40CA98261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477874-11F8-4F8D-8555-DF51CED02644}"/>
              </a:ext>
            </a:extLst>
          </p:cNvPr>
          <p:cNvSpPr/>
          <p:nvPr/>
        </p:nvSpPr>
        <p:spPr>
          <a:xfrm>
            <a:off x="241300" y="165100"/>
            <a:ext cx="1917700" cy="393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Name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EB2551-13D3-45D7-B6B9-481DDE38E23F}"/>
              </a:ext>
            </a:extLst>
          </p:cNvPr>
          <p:cNvGrpSpPr/>
          <p:nvPr/>
        </p:nvGrpSpPr>
        <p:grpSpPr>
          <a:xfrm>
            <a:off x="-660400" y="931637"/>
            <a:ext cx="3683000" cy="6059449"/>
            <a:chOff x="2514600" y="600658"/>
            <a:chExt cx="3683000" cy="60594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82CC8D-EFB2-48AE-8299-6A665A6AF192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2706446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3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FCEDA1-E503-43F8-A310-4D31DD54A202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3261051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4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AC2F7F-E4AA-4C97-8FE1-3DBDBC10515E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3815656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5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E567D35-5767-4477-BA75-9A5023B056EA}"/>
                </a:ext>
              </a:extLst>
            </p:cNvPr>
            <p:cNvGrpSpPr/>
            <p:nvPr/>
          </p:nvGrpSpPr>
          <p:grpSpPr>
            <a:xfrm>
              <a:off x="2514600" y="600658"/>
              <a:ext cx="3683000" cy="6059449"/>
              <a:chOff x="2514600" y="690949"/>
              <a:chExt cx="3683000" cy="605944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CD440-A658-46E9-9D9D-99E954D0867C}"/>
                  </a:ext>
                </a:extLst>
              </p:cNvPr>
              <p:cNvSpPr txBox="1"/>
              <p:nvPr/>
            </p:nvSpPr>
            <p:spPr>
              <a:xfrm>
                <a:off x="2514600" y="690949"/>
                <a:ext cx="368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Projects</a:t>
                </a:r>
                <a:endParaRPr lang="ko-KR" altLang="en-US" sz="2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9F9928-E1EE-4422-8BBC-3C1F861F9D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00" y="1702812"/>
                <a:ext cx="368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 1</a:t>
                </a:r>
                <a:endParaRPr lang="ko-KR" altLang="en-US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11B4CA-B5CA-44BA-BEE3-54ABFA82D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00" y="2293865"/>
                <a:ext cx="368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 2</a:t>
                </a:r>
                <a:endParaRPr lang="ko-KR" altLang="en-US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AC3E3FC5-BD78-4CE2-B1F8-815B9BAFE33E}"/>
                  </a:ext>
                </a:extLst>
              </p:cNvPr>
              <p:cNvGrpSpPr/>
              <p:nvPr/>
            </p:nvGrpSpPr>
            <p:grpSpPr>
              <a:xfrm>
                <a:off x="2514600" y="4256801"/>
                <a:ext cx="3683000" cy="2493597"/>
                <a:chOff x="2514600" y="4256801"/>
                <a:chExt cx="3683000" cy="2493597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5C10D49-74D7-4EC9-BA1B-077CAE6CE86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514600" y="4256801"/>
                  <a:ext cx="368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Project 6</a:t>
                  </a:r>
                  <a:endParaRPr lang="ko-KR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CA543E-3D00-472E-84AC-C7EBD05C55A3}"/>
                    </a:ext>
                  </a:extLst>
                </p:cNvPr>
                <p:cNvSpPr txBox="1"/>
                <p:nvPr/>
              </p:nvSpPr>
              <p:spPr>
                <a:xfrm>
                  <a:off x="2514600" y="4996072"/>
                  <a:ext cx="3683000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endParaRPr lang="ko-KR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</p:grpSp>
      </p:grpSp>
      <p:sp>
        <p:nvSpPr>
          <p:cNvPr id="41" name="말풍선: 모서리가 둥근 사각형 40">
            <a:extLst>
              <a:ext uri="{FF2B5EF4-FFF2-40B4-BE49-F238E27FC236}">
                <a16:creationId xmlns:a16="http://schemas.microsoft.com/office/drawing/2014/main" id="{F35C9C91-57A0-44DA-8EC4-8857C36E274C}"/>
              </a:ext>
            </a:extLst>
          </p:cNvPr>
          <p:cNvSpPr/>
          <p:nvPr/>
        </p:nvSpPr>
        <p:spPr>
          <a:xfrm>
            <a:off x="2730500" y="469900"/>
            <a:ext cx="9105900" cy="6147832"/>
          </a:xfrm>
          <a:prstGeom prst="wedgeRoundRectCallout">
            <a:avLst>
              <a:gd name="adj1" fmla="val -62390"/>
              <a:gd name="adj2" fmla="val -23856"/>
              <a:gd name="adj3" fmla="val 16667"/>
            </a:avLst>
          </a:prstGeom>
          <a:solidFill>
            <a:schemeClr val="bg2">
              <a:lumMod val="7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CFD2E62-9EA8-427A-9296-EF305070A068}"/>
              </a:ext>
            </a:extLst>
          </p:cNvPr>
          <p:cNvSpPr/>
          <p:nvPr/>
        </p:nvSpPr>
        <p:spPr>
          <a:xfrm>
            <a:off x="3486150" y="931637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Task1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8412929-1E2E-4342-B979-4A3F1962F85C}"/>
              </a:ext>
            </a:extLst>
          </p:cNvPr>
          <p:cNvSpPr/>
          <p:nvPr/>
        </p:nvSpPr>
        <p:spPr>
          <a:xfrm>
            <a:off x="3486150" y="2182568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Task2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7CA63B8-B16E-419A-B3B7-E1D1E6029348}"/>
              </a:ext>
            </a:extLst>
          </p:cNvPr>
          <p:cNvSpPr/>
          <p:nvPr/>
        </p:nvSpPr>
        <p:spPr>
          <a:xfrm>
            <a:off x="3486150" y="3525070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Task3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ED49F61-ADB7-42C8-A8FE-7671F6970D11}"/>
              </a:ext>
            </a:extLst>
          </p:cNvPr>
          <p:cNvSpPr/>
          <p:nvPr/>
        </p:nvSpPr>
        <p:spPr>
          <a:xfrm>
            <a:off x="3486150" y="4866821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Task4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AC9BA5E5-E943-425D-8F09-F7FBC8CCD26F}"/>
              </a:ext>
            </a:extLst>
          </p:cNvPr>
          <p:cNvSpPr/>
          <p:nvPr/>
        </p:nvSpPr>
        <p:spPr>
          <a:xfrm>
            <a:off x="6096000" y="959758"/>
            <a:ext cx="5283200" cy="5456463"/>
          </a:xfrm>
          <a:prstGeom prst="wedgeRoundRectCallout">
            <a:avLst>
              <a:gd name="adj1" fmla="val -58973"/>
              <a:gd name="adj2" fmla="val -427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Assignees:1,2,3,4,5,6,…..</a:t>
            </a:r>
          </a:p>
          <a:p>
            <a:pPr algn="ctr"/>
            <a:r>
              <a:rPr lang="en-US" altLang="ko-KR" dirty="0" err="1"/>
              <a:t>Discription</a:t>
            </a:r>
            <a:r>
              <a:rPr lang="en-US" altLang="ko-KR" dirty="0"/>
              <a:t>:~~~~~~~~~~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Tags:~~~~~~~~~~~~</a:t>
            </a:r>
          </a:p>
          <a:p>
            <a:pPr algn="ctr"/>
            <a:r>
              <a:rPr lang="en-US" altLang="ko-KR" dirty="0"/>
              <a:t>Status: ~~~~~</a:t>
            </a:r>
          </a:p>
          <a:p>
            <a:pPr algn="ctr"/>
            <a:r>
              <a:rPr lang="en-US" altLang="ko-KR" dirty="0"/>
              <a:t>Priority:~~~~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C18787E-6C40-43F5-A29F-E1196B49C79E}"/>
              </a:ext>
            </a:extLst>
          </p:cNvPr>
          <p:cNvSpPr/>
          <p:nvPr/>
        </p:nvSpPr>
        <p:spPr>
          <a:xfrm>
            <a:off x="6540137" y="3726693"/>
            <a:ext cx="4450080" cy="229049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6C28224-7828-409F-9ADB-CDA39308EBA3}"/>
              </a:ext>
            </a:extLst>
          </p:cNvPr>
          <p:cNvSpPr/>
          <p:nvPr/>
        </p:nvSpPr>
        <p:spPr>
          <a:xfrm>
            <a:off x="6636476" y="4417331"/>
            <a:ext cx="4254500" cy="3222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Comment </a:t>
            </a:r>
            <a:r>
              <a:rPr lang="ko-KR" altLang="en-US" sz="1400" dirty="0"/>
              <a:t>내용</a:t>
            </a:r>
            <a:r>
              <a:rPr lang="en-US" altLang="ko-KR" sz="1400" dirty="0"/>
              <a:t>Comment </a:t>
            </a:r>
            <a:r>
              <a:rPr lang="ko-KR" altLang="en-US" sz="1400" dirty="0"/>
              <a:t>내용</a:t>
            </a:r>
            <a:r>
              <a:rPr lang="en-US" altLang="ko-KR" sz="1400" dirty="0"/>
              <a:t>Comment </a:t>
            </a:r>
            <a:r>
              <a:rPr lang="ko-KR" altLang="en-US" sz="1400" dirty="0"/>
              <a:t>내용</a:t>
            </a:r>
            <a:r>
              <a:rPr lang="en-US" altLang="ko-KR" sz="1400" dirty="0"/>
              <a:t>…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D20CDC7-36D3-4CB0-9138-589640C78D58}"/>
              </a:ext>
            </a:extLst>
          </p:cNvPr>
          <p:cNvSpPr/>
          <p:nvPr/>
        </p:nvSpPr>
        <p:spPr>
          <a:xfrm>
            <a:off x="6636476" y="4840115"/>
            <a:ext cx="4254500" cy="3222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Comment </a:t>
            </a:r>
            <a:r>
              <a:rPr lang="ko-KR" altLang="en-US" sz="1400" dirty="0"/>
              <a:t>내용</a:t>
            </a:r>
            <a:r>
              <a:rPr lang="en-US" altLang="ko-KR" sz="1400" dirty="0"/>
              <a:t>Comment </a:t>
            </a:r>
            <a:r>
              <a:rPr lang="ko-KR" altLang="en-US" sz="1400" dirty="0"/>
              <a:t>내용</a:t>
            </a:r>
            <a:r>
              <a:rPr lang="en-US" altLang="ko-KR" sz="1400" dirty="0"/>
              <a:t>Comment </a:t>
            </a:r>
            <a:r>
              <a:rPr lang="ko-KR" altLang="en-US" sz="1400" dirty="0"/>
              <a:t>내용</a:t>
            </a:r>
            <a:r>
              <a:rPr lang="en-US" altLang="ko-KR" sz="1400" dirty="0"/>
              <a:t>…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1A2660-2B31-42DB-8923-333714E1469A}"/>
              </a:ext>
            </a:extLst>
          </p:cNvPr>
          <p:cNvSpPr/>
          <p:nvPr/>
        </p:nvSpPr>
        <p:spPr>
          <a:xfrm>
            <a:off x="6636476" y="5288230"/>
            <a:ext cx="4254500" cy="32221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Comment </a:t>
            </a:r>
            <a:r>
              <a:rPr lang="ko-KR" altLang="en-US" sz="1400" dirty="0"/>
              <a:t>내용</a:t>
            </a:r>
            <a:r>
              <a:rPr lang="en-US" altLang="ko-KR" sz="1400" dirty="0"/>
              <a:t>Comment </a:t>
            </a:r>
            <a:r>
              <a:rPr lang="ko-KR" altLang="en-US" sz="1400" dirty="0"/>
              <a:t>내용</a:t>
            </a:r>
            <a:r>
              <a:rPr lang="en-US" altLang="ko-KR" sz="1400" dirty="0"/>
              <a:t>Comment </a:t>
            </a:r>
            <a:r>
              <a:rPr lang="ko-KR" altLang="en-US" sz="1400" dirty="0"/>
              <a:t>내용</a:t>
            </a:r>
            <a:r>
              <a:rPr lang="en-US" altLang="ko-KR" sz="1400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BD3B7-1563-4396-AC66-98EB269102EB}"/>
              </a:ext>
            </a:extLst>
          </p:cNvPr>
          <p:cNvSpPr txBox="1"/>
          <p:nvPr/>
        </p:nvSpPr>
        <p:spPr>
          <a:xfrm>
            <a:off x="10441577" y="3776696"/>
            <a:ext cx="33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▼</a:t>
            </a:r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7419DBE4-1AAB-48D2-88CA-4DBDDFB2AE25}"/>
              </a:ext>
            </a:extLst>
          </p:cNvPr>
          <p:cNvSpPr/>
          <p:nvPr/>
        </p:nvSpPr>
        <p:spPr>
          <a:xfrm>
            <a:off x="10128069" y="3412819"/>
            <a:ext cx="1131751" cy="185148"/>
          </a:xfrm>
          <a:prstGeom prst="wedgeRoundRectCallout">
            <a:avLst>
              <a:gd name="adj1" fmla="val -6201"/>
              <a:gd name="adj2" fmla="val 165630"/>
              <a:gd name="adj3" fmla="val 16667"/>
            </a:avLst>
          </a:prstGeom>
          <a:solidFill>
            <a:schemeClr val="bg2">
              <a:lumMod val="7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정렬 버튼</a:t>
            </a:r>
          </a:p>
        </p:txBody>
      </p:sp>
    </p:spTree>
    <p:extLst>
      <p:ext uri="{BB962C8B-B14F-4D97-AF65-F5344CB8AC3E}">
        <p14:creationId xmlns:p14="http://schemas.microsoft.com/office/powerpoint/2010/main" val="166973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3F15FD-E9FD-489A-8332-3F2322069F66}"/>
              </a:ext>
            </a:extLst>
          </p:cNvPr>
          <p:cNvSpPr txBox="1"/>
          <p:nvPr/>
        </p:nvSpPr>
        <p:spPr>
          <a:xfrm>
            <a:off x="4254500" y="0"/>
            <a:ext cx="368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MAIN PAGE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988539A-18B4-4EE0-84B8-81B40CA98261}"/>
              </a:ext>
            </a:extLst>
          </p:cNvPr>
          <p:cNvSpPr/>
          <p:nvPr/>
        </p:nvSpPr>
        <p:spPr>
          <a:xfrm>
            <a:off x="0" y="0"/>
            <a:ext cx="2362200" cy="6858000"/>
          </a:xfrm>
          <a:prstGeom prst="rect">
            <a:avLst/>
          </a:prstGeom>
          <a:solidFill>
            <a:schemeClr val="bg1">
              <a:lumMod val="85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477874-11F8-4F8D-8555-DF51CED02644}"/>
              </a:ext>
            </a:extLst>
          </p:cNvPr>
          <p:cNvSpPr/>
          <p:nvPr/>
        </p:nvSpPr>
        <p:spPr>
          <a:xfrm>
            <a:off x="241300" y="165100"/>
            <a:ext cx="1917700" cy="3937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 Name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EB2551-13D3-45D7-B6B9-481DDE38E23F}"/>
              </a:ext>
            </a:extLst>
          </p:cNvPr>
          <p:cNvGrpSpPr/>
          <p:nvPr/>
        </p:nvGrpSpPr>
        <p:grpSpPr>
          <a:xfrm>
            <a:off x="-660400" y="931637"/>
            <a:ext cx="3683000" cy="6059449"/>
            <a:chOff x="2514600" y="600658"/>
            <a:chExt cx="3683000" cy="60594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82CC8D-EFB2-48AE-8299-6A665A6AF192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2706446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3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FCEDA1-E503-43F8-A310-4D31DD54A202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3261051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4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AC2F7F-E4AA-4C97-8FE1-3DBDBC10515E}"/>
                </a:ext>
              </a:extLst>
            </p:cNvPr>
            <p:cNvSpPr txBox="1">
              <a:spLocks/>
            </p:cNvSpPr>
            <p:nvPr/>
          </p:nvSpPr>
          <p:spPr>
            <a:xfrm>
              <a:off x="2514600" y="3815656"/>
              <a:ext cx="368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Project 5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E567D35-5767-4477-BA75-9A5023B056EA}"/>
                </a:ext>
              </a:extLst>
            </p:cNvPr>
            <p:cNvGrpSpPr/>
            <p:nvPr/>
          </p:nvGrpSpPr>
          <p:grpSpPr>
            <a:xfrm>
              <a:off x="2514600" y="600658"/>
              <a:ext cx="3683000" cy="6059449"/>
              <a:chOff x="2514600" y="690949"/>
              <a:chExt cx="3683000" cy="605944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CD440-A658-46E9-9D9D-99E954D0867C}"/>
                  </a:ext>
                </a:extLst>
              </p:cNvPr>
              <p:cNvSpPr txBox="1"/>
              <p:nvPr/>
            </p:nvSpPr>
            <p:spPr>
              <a:xfrm>
                <a:off x="2514600" y="690949"/>
                <a:ext cx="3683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Projects</a:t>
                </a:r>
                <a:endParaRPr lang="ko-KR" altLang="en-US" sz="2400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9F9928-E1EE-4422-8BBC-3C1F861F9D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00" y="1702812"/>
                <a:ext cx="368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 1</a:t>
                </a:r>
                <a:endParaRPr lang="ko-KR" altLang="en-US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11B4CA-B5CA-44BA-BEE3-54ABFA82D0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600" y="2293865"/>
                <a:ext cx="368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Arial Black" panose="020B0A04020102020204" pitchFamily="34" charset="0"/>
                  </a:rPr>
                  <a:t>Project 2</a:t>
                </a:r>
                <a:endParaRPr lang="ko-KR" altLang="en-US" dirty="0">
                  <a:solidFill>
                    <a:schemeClr val="bg1"/>
                  </a:solidFill>
                  <a:latin typeface="Arial Black" panose="020B0A04020102020204" pitchFamily="34" charset="0"/>
                </a:endParaRP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AC3E3FC5-BD78-4CE2-B1F8-815B9BAFE33E}"/>
                  </a:ext>
                </a:extLst>
              </p:cNvPr>
              <p:cNvGrpSpPr/>
              <p:nvPr/>
            </p:nvGrpSpPr>
            <p:grpSpPr>
              <a:xfrm>
                <a:off x="2514600" y="4256801"/>
                <a:ext cx="3683000" cy="2493597"/>
                <a:chOff x="2514600" y="4256801"/>
                <a:chExt cx="3683000" cy="2493597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5C10D49-74D7-4EC9-BA1B-077CAE6CE86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514600" y="4256801"/>
                  <a:ext cx="3683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Project 6</a:t>
                  </a:r>
                  <a:endParaRPr lang="ko-KR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CA543E-3D00-472E-84AC-C7EBD05C55A3}"/>
                    </a:ext>
                  </a:extLst>
                </p:cNvPr>
                <p:cNvSpPr txBox="1"/>
                <p:nvPr/>
              </p:nvSpPr>
              <p:spPr>
                <a:xfrm>
                  <a:off x="2514600" y="4996072"/>
                  <a:ext cx="3683000" cy="1754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.</a:t>
                  </a:r>
                </a:p>
                <a:p>
                  <a:pPr algn="ctr"/>
                  <a:endParaRPr lang="ko-KR" altLang="en-US" dirty="0">
                    <a:solidFill>
                      <a:schemeClr val="bg1"/>
                    </a:solidFill>
                    <a:latin typeface="Arial Black" panose="020B0A04020102020204" pitchFamily="34" charset="0"/>
                  </a:endParaRPr>
                </a:p>
              </p:txBody>
            </p:sp>
          </p:grpSp>
        </p:grpSp>
      </p:grpSp>
      <p:sp>
        <p:nvSpPr>
          <p:cNvPr id="41" name="말풍선: 모서리가 둥근 사각형 40">
            <a:extLst>
              <a:ext uri="{FF2B5EF4-FFF2-40B4-BE49-F238E27FC236}">
                <a16:creationId xmlns:a16="http://schemas.microsoft.com/office/drawing/2014/main" id="{F35C9C91-57A0-44DA-8EC4-8857C36E274C}"/>
              </a:ext>
            </a:extLst>
          </p:cNvPr>
          <p:cNvSpPr/>
          <p:nvPr/>
        </p:nvSpPr>
        <p:spPr>
          <a:xfrm>
            <a:off x="2730500" y="469900"/>
            <a:ext cx="9105900" cy="6147832"/>
          </a:xfrm>
          <a:prstGeom prst="wedgeRoundRectCallout">
            <a:avLst>
              <a:gd name="adj1" fmla="val -62390"/>
              <a:gd name="adj2" fmla="val -23856"/>
              <a:gd name="adj3" fmla="val 16667"/>
            </a:avLst>
          </a:prstGeom>
          <a:solidFill>
            <a:schemeClr val="bg2">
              <a:lumMod val="75000"/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CFD2E62-9EA8-427A-9296-EF305070A068}"/>
              </a:ext>
            </a:extLst>
          </p:cNvPr>
          <p:cNvSpPr/>
          <p:nvPr/>
        </p:nvSpPr>
        <p:spPr>
          <a:xfrm>
            <a:off x="3486150" y="931637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Task1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8412929-1E2E-4342-B979-4A3F1962F85C}"/>
              </a:ext>
            </a:extLst>
          </p:cNvPr>
          <p:cNvSpPr/>
          <p:nvPr/>
        </p:nvSpPr>
        <p:spPr>
          <a:xfrm>
            <a:off x="3486150" y="2182568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Task2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7CA63B8-B16E-419A-B3B7-E1D1E6029348}"/>
              </a:ext>
            </a:extLst>
          </p:cNvPr>
          <p:cNvSpPr/>
          <p:nvPr/>
        </p:nvSpPr>
        <p:spPr>
          <a:xfrm>
            <a:off x="3486150" y="3525070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Task3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9ED49F61-ADB7-42C8-A8FE-7671F6970D11}"/>
              </a:ext>
            </a:extLst>
          </p:cNvPr>
          <p:cNvSpPr/>
          <p:nvPr/>
        </p:nvSpPr>
        <p:spPr>
          <a:xfrm>
            <a:off x="3486150" y="4866821"/>
            <a:ext cx="2019300" cy="115036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Arial Black" panose="020B0A04020102020204" pitchFamily="34" charset="0"/>
              </a:rPr>
              <a:t>Task4</a:t>
            </a:r>
            <a:endParaRPr lang="ko-KR" alt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AC9BA5E5-E943-425D-8F09-F7FBC8CCD26F}"/>
              </a:ext>
            </a:extLst>
          </p:cNvPr>
          <p:cNvSpPr/>
          <p:nvPr/>
        </p:nvSpPr>
        <p:spPr>
          <a:xfrm>
            <a:off x="6096000" y="959758"/>
            <a:ext cx="5283200" cy="5456463"/>
          </a:xfrm>
          <a:prstGeom prst="wedgeRoundRectCallout">
            <a:avLst>
              <a:gd name="adj1" fmla="val -58973"/>
              <a:gd name="adj2" fmla="val -427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Assignees:1,2,3,4,5,6,…..</a:t>
            </a:r>
          </a:p>
          <a:p>
            <a:pPr algn="ctr"/>
            <a:r>
              <a:rPr lang="en-US" altLang="ko-KR" dirty="0" err="1"/>
              <a:t>Discription</a:t>
            </a:r>
            <a:r>
              <a:rPr lang="en-US" altLang="ko-KR" dirty="0"/>
              <a:t>:~~~~~~~~~~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Tags:~~~~~~~~~~~~</a:t>
            </a:r>
          </a:p>
          <a:p>
            <a:pPr algn="ctr"/>
            <a:r>
              <a:rPr lang="en-US" altLang="ko-KR" dirty="0"/>
              <a:t>Status: ~~~~~</a:t>
            </a:r>
          </a:p>
          <a:p>
            <a:pPr algn="ctr"/>
            <a:r>
              <a:rPr lang="en-US" altLang="ko-KR" dirty="0"/>
              <a:t>Priority:~~~~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56A608A-F1CC-423C-8DA0-B5883965CACF}"/>
              </a:ext>
            </a:extLst>
          </p:cNvPr>
          <p:cNvSpPr/>
          <p:nvPr/>
        </p:nvSpPr>
        <p:spPr>
          <a:xfrm>
            <a:off x="6705600" y="4284617"/>
            <a:ext cx="4254500" cy="173256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Comment </a:t>
            </a:r>
            <a:r>
              <a:rPr lang="ko-KR" altLang="en-US" dirty="0"/>
              <a:t>내용 추가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DCD45BC-9AFC-4072-84A4-4DDF7E2C4CA8}"/>
              </a:ext>
            </a:extLst>
          </p:cNvPr>
          <p:cNvSpPr/>
          <p:nvPr/>
        </p:nvSpPr>
        <p:spPr>
          <a:xfrm>
            <a:off x="9175024" y="5651863"/>
            <a:ext cx="722812" cy="246379"/>
          </a:xfrm>
          <a:prstGeom prst="roundRect">
            <a:avLst/>
          </a:prstGeom>
          <a:solidFill>
            <a:srgbClr val="38383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확인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386B7C7-1D76-4DBF-917D-BB2393DED242}"/>
              </a:ext>
            </a:extLst>
          </p:cNvPr>
          <p:cNvSpPr/>
          <p:nvPr/>
        </p:nvSpPr>
        <p:spPr>
          <a:xfrm>
            <a:off x="9967413" y="5651863"/>
            <a:ext cx="722812" cy="246379"/>
          </a:xfrm>
          <a:prstGeom prst="roundRect">
            <a:avLst/>
          </a:prstGeom>
          <a:solidFill>
            <a:srgbClr val="383838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취소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71F64C-3D8D-480A-8E37-1CA14D3BC519}"/>
              </a:ext>
            </a:extLst>
          </p:cNvPr>
          <p:cNvSpPr txBox="1"/>
          <p:nvPr/>
        </p:nvSpPr>
        <p:spPr>
          <a:xfrm>
            <a:off x="178889" y="180229"/>
            <a:ext cx="17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🔔</a:t>
            </a:r>
          </a:p>
        </p:txBody>
      </p:sp>
    </p:spTree>
    <p:extLst>
      <p:ext uri="{BB962C8B-B14F-4D97-AF65-F5344CB8AC3E}">
        <p14:creationId xmlns:p14="http://schemas.microsoft.com/office/powerpoint/2010/main" val="3366726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  <a:alpha val="16000"/>
          </a:schemeClr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513</Words>
  <Application>Microsoft Office PowerPoint</Application>
  <PresentationFormat>와이드스크린</PresentationFormat>
  <Paragraphs>358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</cp:revision>
  <dcterms:created xsi:type="dcterms:W3CDTF">2025-09-30T08:05:38Z</dcterms:created>
  <dcterms:modified xsi:type="dcterms:W3CDTF">2025-10-01T08:44:20Z</dcterms:modified>
</cp:coreProperties>
</file>