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FED36-4B0A-4191-B035-2C1B34D3B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0C9592-67C7-4468-95C9-71DCE0666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20C73-83D5-40D8-A430-0A255612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BE0-7F00-4CFE-B901-AE31C18BB9B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4B826-5BFC-4955-8D31-0435E82C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7EF9B-08E7-410C-A354-EFFDEE39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C547-E5F5-445B-88A5-21EBD7015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C55FB-B54E-4538-855B-68F8456B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BBC9A4-5171-4552-86A3-7264FE86E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3E0BE-79FE-4BAA-99EB-708AFB4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BE0-7F00-4CFE-B901-AE31C18BB9B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210E0-5949-454B-92D0-3CDEEE3E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7B7BD-339B-473D-92ED-4FBD5E41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C547-E5F5-445B-88A5-21EBD7015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1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291313-0921-4911-B2DD-D6830D719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C76102-B170-4BAF-9BA3-7C80AB761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62E49-3F6A-42F2-A75E-4155876A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BE0-7F00-4CFE-B901-AE31C18BB9B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B71C9E-8639-4682-AF07-73225C2A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09531-A481-41D7-A755-CEC46162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C547-E5F5-445B-88A5-21EBD7015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2FC43-FABD-4EC8-915A-C596FCE4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E4A7D-8374-4090-9040-30C5FA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ADC49-2646-48F3-A9AC-F8127FD9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BE0-7F00-4CFE-B901-AE31C18BB9B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E7CE4-7310-4817-BB51-0F4549D0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5A3CB-16AD-4A28-B102-31813CE7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C547-E5F5-445B-88A5-21EBD7015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1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FB0B2-4E52-4AA3-B959-7E51DA47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7E63D-8756-47AB-BC38-C4CD8C5E5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E1F27-D1F8-4BA4-B522-EEC65C23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BE0-7F00-4CFE-B901-AE31C18BB9B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A6E6F-2295-43E6-BB14-F85B421C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9B741-1FD4-44A9-8BDA-3EA1F166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C547-E5F5-445B-88A5-21EBD7015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9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ACA43-3711-4422-91DC-810D561C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7BD6F-401F-4F9A-A35D-BE7CDC446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416C1-F66D-4807-BF77-61CC8E6D0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D01F9D-33D7-4BF9-9E88-DF69897C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BE0-7F00-4CFE-B901-AE31C18BB9B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5A783E-5DFC-47B5-B7D9-7DF91F37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CABEE4-B880-48B1-86FD-5FD60275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C547-E5F5-445B-88A5-21EBD7015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20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D7577-09B1-4FCA-861E-F1B5A0E4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422F2D-4E02-4229-A442-F4C6F35E1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40FE5-63BB-45B8-A80C-11BCC8667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086691-BD7A-4DC8-9077-3DE98C9A9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78DB94-6CCC-4DF4-BFE6-9D5B2F744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7D327A-99C7-4882-9DFB-82152EA8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BE0-7F00-4CFE-B901-AE31C18BB9B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5263BB-8586-4B95-89F1-66FDCA9F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8AE323-A41B-4BF8-A1CC-97228D30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C547-E5F5-445B-88A5-21EBD7015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0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008CC-C841-4117-8771-03C08E2D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37994E-3EE5-4306-811A-4F28C480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BE0-7F00-4CFE-B901-AE31C18BB9B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B272F-0D27-4A1E-B5F3-8EFD4E9F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64116-8AB5-4223-8DA7-8A691F64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C547-E5F5-445B-88A5-21EBD7015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2F5C4B-A746-48B9-BD98-74CE32E7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BE0-7F00-4CFE-B901-AE31C18BB9B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81B72C-86F3-4713-A8F4-B171DB23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BC5A8-2F4F-410C-82BF-C724D4FD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C547-E5F5-445B-88A5-21EBD7015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1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7919A-460D-4CF8-96FD-83702863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81503-D997-4081-885D-C3384B2D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A3B09D-DC40-4BE4-AC9E-5282107E9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FE820-4A3D-4F50-8FF8-9E0C4701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BE0-7F00-4CFE-B901-AE31C18BB9B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5EE39-820B-4FDB-8BB1-A7A2F4D7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32C67-FE72-462A-B4FC-B8809720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C547-E5F5-445B-88A5-21EBD7015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47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CBA35-302C-49E4-BA58-8D0A59FA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86AE8-EA5A-41CE-9C39-7A4CB073A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214A8-2AEA-4708-9CED-BC2529D9E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70C83-BF04-4A7D-9B6A-A7FC78BD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BE0-7F00-4CFE-B901-AE31C18BB9B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B330BE-0F80-43EF-8849-C89CAE72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A39D9-283A-4510-BFEB-2D92F34B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C547-E5F5-445B-88A5-21EBD7015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2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B651C0-8B70-4BF0-B9F8-DCEEDF35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E9F11-83BF-4026-B350-FF214F1E4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11350-B51F-4A91-AD4F-93D0C7430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7BE0-7F00-4CFE-B901-AE31C18BB9B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837ED-32C0-4493-9CC0-69D5AE413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B7205-5C53-4771-BC8E-536D5DFEB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7C547-E5F5-445B-88A5-21EBD7015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1CBD6E-29AE-4A88-859E-2DC5AB0D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69" y="0"/>
            <a:ext cx="11329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8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2025-10-17T07:13:35Z</dcterms:created>
  <dcterms:modified xsi:type="dcterms:W3CDTF">2025-10-17T07:13:47Z</dcterms:modified>
</cp:coreProperties>
</file>