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4B4ED-1757-4A30-AF38-25F4AC189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47C72C-9327-4C01-A86B-E27979A3F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C232F-82AC-4B96-870F-28344F41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C892E-1D56-435A-80C3-00C388B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6422-C180-4357-938D-6583D212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3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DFD4F-7EB6-4305-B711-060C920E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03AEC-A198-4920-B31E-7CA2347A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9E72-8747-4C89-861E-03795539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B8D70-EFB9-469B-92FB-21E7CE62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C6F37-7545-4B1E-8247-D28369C0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5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21BA6D-6FFE-47BB-A8FA-82019C854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4182C-23A2-44CE-976C-66028C2BD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69F3-1B5D-433B-BD93-1D6BABD7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F8CD3-4A00-47F8-9B69-6EA2D1CA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431A4-0FE7-429C-90DC-0655789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9A99-7D5F-454D-ABF4-BF95C599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4DBDA-5FDE-4B7A-9D7E-75D9A1F1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EC391-D3ED-4446-A793-1C9999F0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787F6-CBC7-407F-A50A-D85FE494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374CD-0CBB-40E7-BFAD-7250712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2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3205C-3D5E-40C2-BBD2-F4C58F54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70169B-E36D-43C7-A14B-A97FC2E6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7F591-6EDF-46D7-9666-EE2F7BBC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664AD-168A-4474-AD6A-427FB116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D6757-F121-4BDD-B019-5BB443F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AF3BF-4D39-422C-942D-736D7B27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04388-AC17-4457-A74A-3F475649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B2B82-4390-482F-849B-7AC7C6E9B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03F1F-7B8A-4AEF-89C9-2B4CF8BB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16E53-1B00-40FA-ACF1-8D2A134F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9E165-6F09-4A4E-9AF4-5081914F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6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0893B-EB14-4849-8223-997C3017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C3266-3736-4DEB-8129-27BD1EB5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8C169-E86A-4DD0-A9D2-6A3B76D07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FB9D1-98C4-4A5D-AC60-FABFE9F5B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166EE7-B90A-4748-9042-1A813D755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FE2732-DED8-41E9-BFE6-0A6A320B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4BE45C-7CC8-4E63-8D41-75CACFD3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797E0-F628-41DD-805D-98D5A764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8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9BA0-B562-4389-A6B5-891D1A6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BCAFCB-17C3-46BE-A92E-DEE0C353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6D73A-F362-48B5-A532-6FDC5BB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1EEA95-A291-4EC7-A717-0441F66D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5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7A0E69-91C0-4ABF-BE1B-B30730A7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F62818-820B-489D-9F2A-64B39223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702EB-AAE3-4FBE-806A-61FB5B76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DD76F-832E-406D-9C92-06512FA6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EC936-16F6-484D-9D0E-CA35DD38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93297-5F5E-464F-8378-5928F43D1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2F1C8-B2B6-4E44-91BB-C6F31F21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7756A-D0EB-44C8-8C7D-D82ED13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B91037-F578-4B9F-B7AC-2DDDD064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7CDF7-DE5F-46C6-9D10-5E03EF18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DC1CA-99CB-43DA-B37C-9B5FDD5C7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F05126-2663-4FAF-BB8E-38C1DD81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78AC6-9778-4ACB-A510-4CC3FF42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08687-5826-4C59-AFD6-AF754D44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A0580-75B2-4F8E-84D8-4E91785A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8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77C63-6BDA-43F5-909A-73C40F38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BF837-7DAD-4445-A403-BD12B9BD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46F62-0EF4-492B-AE39-7397E9C5F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3454-09E1-492D-BFD4-9AA8DD00136B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DEC49-6754-4DED-B3CE-942A626F5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B201-194E-4CA0-973D-0E5F19948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EB9E-BCCA-45DD-A758-6876F0849E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27026B-0CF8-44A5-8E81-03E76D37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6" y="0"/>
            <a:ext cx="518326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B37615-A3CA-4A75-A3FC-B2ACF6C3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02" y="251791"/>
            <a:ext cx="4574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31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2025-10-17T08:48:47Z</dcterms:created>
  <dcterms:modified xsi:type="dcterms:W3CDTF">2025-10-17T08:49:07Z</dcterms:modified>
</cp:coreProperties>
</file>