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22B0-286B-A2B5-A4A6-BE12D696B499}"/>
              </a:ext>
            </a:extLst>
          </p:cNvPr>
          <p:cNvSpPr>
            <a:spLocks noGrp="1"/>
          </p:cNvSpPr>
          <p:nvPr>
            <p:ph type="ctrTitle"/>
          </p:nvPr>
        </p:nvSpPr>
        <p:spPr/>
        <p:txBody>
          <a:bodyPr/>
          <a:lstStyle/>
          <a:p>
            <a:r>
              <a:rPr lang="en-US" dirty="0"/>
              <a:t>CODING LIONS</a:t>
            </a:r>
            <a:endParaRPr lang="en-150" dirty="0"/>
          </a:p>
        </p:txBody>
      </p:sp>
      <p:sp>
        <p:nvSpPr>
          <p:cNvPr id="3" name="Subtitle 2">
            <a:extLst>
              <a:ext uri="{FF2B5EF4-FFF2-40B4-BE49-F238E27FC236}">
                <a16:creationId xmlns:a16="http://schemas.microsoft.com/office/drawing/2014/main" id="{CF40F9C9-0020-5FAA-8BB5-DE3A211F5BBC}"/>
              </a:ext>
            </a:extLst>
          </p:cNvPr>
          <p:cNvSpPr>
            <a:spLocks noGrp="1"/>
          </p:cNvSpPr>
          <p:nvPr>
            <p:ph type="subTitle" idx="1"/>
          </p:nvPr>
        </p:nvSpPr>
        <p:spPr/>
        <p:txBody>
          <a:bodyPr/>
          <a:lstStyle/>
          <a:p>
            <a:r>
              <a:rPr lang="en-US" dirty="0"/>
              <a:t>Informative presentation</a:t>
            </a:r>
            <a:endParaRPr lang="en-150" dirty="0"/>
          </a:p>
        </p:txBody>
      </p:sp>
      <p:pic>
        <p:nvPicPr>
          <p:cNvPr id="2050" name="Picture 2">
            <a:extLst>
              <a:ext uri="{FF2B5EF4-FFF2-40B4-BE49-F238E27FC236}">
                <a16:creationId xmlns:a16="http://schemas.microsoft.com/office/drawing/2014/main" id="{C887D5D7-3D6A-EACF-9312-197656AFB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459" y="2085653"/>
            <a:ext cx="4082540" cy="268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76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199EA1-01EE-72ED-A4DE-46295BD7B842}"/>
              </a:ext>
            </a:extLst>
          </p:cNvPr>
          <p:cNvPicPr>
            <a:picLocks noChangeAspect="1"/>
          </p:cNvPicPr>
          <p:nvPr/>
        </p:nvPicPr>
        <p:blipFill>
          <a:blip r:embed="rId2"/>
          <a:stretch>
            <a:fillRect/>
          </a:stretch>
        </p:blipFill>
        <p:spPr>
          <a:xfrm>
            <a:off x="398971" y="487391"/>
            <a:ext cx="2116348" cy="21163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B023E05-5DEF-34E3-08A0-9953A6365299}"/>
              </a:ext>
            </a:extLst>
          </p:cNvPr>
          <p:cNvPicPr>
            <a:picLocks noChangeAspect="1"/>
          </p:cNvPicPr>
          <p:nvPr/>
        </p:nvPicPr>
        <p:blipFill>
          <a:blip r:embed="rId3"/>
          <a:stretch>
            <a:fillRect/>
          </a:stretch>
        </p:blipFill>
        <p:spPr>
          <a:xfrm>
            <a:off x="3491542" y="487391"/>
            <a:ext cx="2116347" cy="21163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DF12D205-BCFB-2A85-937C-4799E727BEA7}"/>
              </a:ext>
            </a:extLst>
          </p:cNvPr>
          <p:cNvPicPr>
            <a:picLocks noChangeAspect="1"/>
          </p:cNvPicPr>
          <p:nvPr/>
        </p:nvPicPr>
        <p:blipFill>
          <a:blip r:embed="rId4"/>
          <a:stretch>
            <a:fillRect/>
          </a:stretch>
        </p:blipFill>
        <p:spPr>
          <a:xfrm>
            <a:off x="9676681" y="487391"/>
            <a:ext cx="2116346" cy="2116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059F6207-B27C-820D-9727-3D978F659FB7}"/>
              </a:ext>
            </a:extLst>
          </p:cNvPr>
          <p:cNvPicPr>
            <a:picLocks noChangeAspect="1"/>
          </p:cNvPicPr>
          <p:nvPr/>
        </p:nvPicPr>
        <p:blipFill>
          <a:blip r:embed="rId5"/>
          <a:stretch>
            <a:fillRect/>
          </a:stretch>
        </p:blipFill>
        <p:spPr>
          <a:xfrm>
            <a:off x="6584112" y="487392"/>
            <a:ext cx="2116346" cy="2116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DF8EA6C8-37F1-1002-81D5-94465A3DB777}"/>
              </a:ext>
            </a:extLst>
          </p:cNvPr>
          <p:cNvSpPr txBox="1"/>
          <p:nvPr/>
        </p:nvSpPr>
        <p:spPr>
          <a:xfrm>
            <a:off x="780517" y="3059668"/>
            <a:ext cx="1544974" cy="646331"/>
          </a:xfrm>
          <a:prstGeom prst="rect">
            <a:avLst/>
          </a:prstGeom>
          <a:noFill/>
        </p:spPr>
        <p:txBody>
          <a:bodyPr wrap="none" rtlCol="0">
            <a:spAutoFit/>
          </a:bodyPr>
          <a:lstStyle/>
          <a:p>
            <a:pPr algn="ctr"/>
            <a:r>
              <a:rPr lang="en-US" dirty="0"/>
              <a:t>Anton </a:t>
            </a:r>
            <a:r>
              <a:rPr lang="en-US" dirty="0" err="1"/>
              <a:t>Babev</a:t>
            </a:r>
            <a:endParaRPr lang="en-US" dirty="0"/>
          </a:p>
          <a:p>
            <a:pPr algn="ctr"/>
            <a:r>
              <a:rPr lang="en-US" dirty="0"/>
              <a:t>SCRUM trainer</a:t>
            </a:r>
            <a:endParaRPr lang="en-150" dirty="0"/>
          </a:p>
        </p:txBody>
      </p:sp>
      <p:sp>
        <p:nvSpPr>
          <p:cNvPr id="15" name="TextBox 14">
            <a:extLst>
              <a:ext uri="{FF2B5EF4-FFF2-40B4-BE49-F238E27FC236}">
                <a16:creationId xmlns:a16="http://schemas.microsoft.com/office/drawing/2014/main" id="{E619ACA0-7F8C-2C04-AD41-97E9F6BB7FEA}"/>
              </a:ext>
            </a:extLst>
          </p:cNvPr>
          <p:cNvSpPr txBox="1"/>
          <p:nvPr/>
        </p:nvSpPr>
        <p:spPr>
          <a:xfrm>
            <a:off x="3838430" y="3059668"/>
            <a:ext cx="1422569" cy="646331"/>
          </a:xfrm>
          <a:prstGeom prst="rect">
            <a:avLst/>
          </a:prstGeom>
          <a:noFill/>
        </p:spPr>
        <p:txBody>
          <a:bodyPr wrap="none" rtlCol="0">
            <a:spAutoFit/>
          </a:bodyPr>
          <a:lstStyle/>
          <a:p>
            <a:pPr algn="ctr"/>
            <a:r>
              <a:rPr lang="en-US" dirty="0"/>
              <a:t>Stefan Radev</a:t>
            </a:r>
          </a:p>
          <a:p>
            <a:pPr algn="ctr"/>
            <a:r>
              <a:rPr lang="en-US" dirty="0"/>
              <a:t>Programmer</a:t>
            </a:r>
            <a:endParaRPr lang="en-150" dirty="0"/>
          </a:p>
        </p:txBody>
      </p:sp>
      <p:sp>
        <p:nvSpPr>
          <p:cNvPr id="16" name="TextBox 15">
            <a:extLst>
              <a:ext uri="{FF2B5EF4-FFF2-40B4-BE49-F238E27FC236}">
                <a16:creationId xmlns:a16="http://schemas.microsoft.com/office/drawing/2014/main" id="{68F4FF42-8677-177C-27DD-85825F682BF8}"/>
              </a:ext>
            </a:extLst>
          </p:cNvPr>
          <p:cNvSpPr txBox="1"/>
          <p:nvPr/>
        </p:nvSpPr>
        <p:spPr>
          <a:xfrm>
            <a:off x="9987213" y="3059668"/>
            <a:ext cx="1495281" cy="646331"/>
          </a:xfrm>
          <a:prstGeom prst="rect">
            <a:avLst/>
          </a:prstGeom>
          <a:noFill/>
        </p:spPr>
        <p:txBody>
          <a:bodyPr wrap="none" rtlCol="0">
            <a:spAutoFit/>
          </a:bodyPr>
          <a:lstStyle/>
          <a:p>
            <a:pPr algn="ctr"/>
            <a:r>
              <a:rPr lang="en-US" dirty="0" err="1"/>
              <a:t>Mihail</a:t>
            </a:r>
            <a:r>
              <a:rPr lang="en-US" dirty="0"/>
              <a:t> </a:t>
            </a:r>
            <a:r>
              <a:rPr lang="en-US" dirty="0" err="1"/>
              <a:t>Nikolov</a:t>
            </a:r>
            <a:endParaRPr lang="en-US" dirty="0"/>
          </a:p>
          <a:p>
            <a:pPr algn="ctr"/>
            <a:r>
              <a:rPr lang="en-US" dirty="0"/>
              <a:t>Programmer</a:t>
            </a:r>
            <a:endParaRPr lang="en-150" dirty="0"/>
          </a:p>
        </p:txBody>
      </p:sp>
      <p:sp>
        <p:nvSpPr>
          <p:cNvPr id="17" name="TextBox 16">
            <a:extLst>
              <a:ext uri="{FF2B5EF4-FFF2-40B4-BE49-F238E27FC236}">
                <a16:creationId xmlns:a16="http://schemas.microsoft.com/office/drawing/2014/main" id="{FA16B9C0-6B21-9677-83D2-B97A01E21D28}"/>
              </a:ext>
            </a:extLst>
          </p:cNvPr>
          <p:cNvSpPr txBox="1"/>
          <p:nvPr/>
        </p:nvSpPr>
        <p:spPr>
          <a:xfrm>
            <a:off x="6979699" y="3059668"/>
            <a:ext cx="1325171" cy="646331"/>
          </a:xfrm>
          <a:prstGeom prst="rect">
            <a:avLst/>
          </a:prstGeom>
          <a:noFill/>
        </p:spPr>
        <p:txBody>
          <a:bodyPr wrap="none" rtlCol="0">
            <a:spAutoFit/>
          </a:bodyPr>
          <a:lstStyle/>
          <a:p>
            <a:pPr algn="ctr"/>
            <a:r>
              <a:rPr lang="en-US" dirty="0" err="1"/>
              <a:t>Ivelin</a:t>
            </a:r>
            <a:r>
              <a:rPr lang="en-US" dirty="0"/>
              <a:t> </a:t>
            </a:r>
            <a:r>
              <a:rPr lang="en-US" dirty="0" err="1"/>
              <a:t>Voinov</a:t>
            </a:r>
            <a:endParaRPr lang="en-US" dirty="0"/>
          </a:p>
          <a:p>
            <a:pPr algn="ctr"/>
            <a:r>
              <a:rPr lang="en-US" dirty="0"/>
              <a:t>Designer</a:t>
            </a:r>
            <a:endParaRPr lang="en-150" dirty="0"/>
          </a:p>
        </p:txBody>
      </p:sp>
    </p:spTree>
    <p:extLst>
      <p:ext uri="{BB962C8B-B14F-4D97-AF65-F5344CB8AC3E}">
        <p14:creationId xmlns:p14="http://schemas.microsoft.com/office/powerpoint/2010/main" val="427044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D482-EFEF-6ABA-1667-80F2FC5433D2}"/>
              </a:ext>
            </a:extLst>
          </p:cNvPr>
          <p:cNvSpPr>
            <a:spLocks noGrp="1"/>
          </p:cNvSpPr>
          <p:nvPr>
            <p:ph type="title"/>
          </p:nvPr>
        </p:nvSpPr>
        <p:spPr/>
        <p:txBody>
          <a:bodyPr/>
          <a:lstStyle/>
          <a:p>
            <a:r>
              <a:rPr lang="en-US" dirty="0"/>
              <a:t>Our project objective</a:t>
            </a:r>
            <a:endParaRPr lang="en-150" dirty="0"/>
          </a:p>
        </p:txBody>
      </p:sp>
      <p:sp>
        <p:nvSpPr>
          <p:cNvPr id="3" name="Content Placeholder 2">
            <a:extLst>
              <a:ext uri="{FF2B5EF4-FFF2-40B4-BE49-F238E27FC236}">
                <a16:creationId xmlns:a16="http://schemas.microsoft.com/office/drawing/2014/main" id="{9C60F2B8-3AC1-C20E-B21B-DC3568835BEC}"/>
              </a:ext>
            </a:extLst>
          </p:cNvPr>
          <p:cNvSpPr>
            <a:spLocks noGrp="1"/>
          </p:cNvSpPr>
          <p:nvPr>
            <p:ph idx="1"/>
          </p:nvPr>
        </p:nvSpPr>
        <p:spPr/>
        <p:txBody>
          <a:bodyPr/>
          <a:lstStyle/>
          <a:p>
            <a:r>
              <a:rPr lang="en-US" dirty="0"/>
              <a:t>This is how we interpreted the project objective:</a:t>
            </a:r>
          </a:p>
          <a:p>
            <a:r>
              <a:rPr lang="en-US" dirty="0"/>
              <a:t>There are various types of robots with different purposes that assist humans in almost everything one can imagine. The goal of our website is to provide information to users about robotics. It should cover topics such as types of robots, their uses, and achievements in the field of technology.</a:t>
            </a:r>
          </a:p>
          <a:p>
            <a:endParaRPr lang="en-150" dirty="0"/>
          </a:p>
        </p:txBody>
      </p:sp>
    </p:spTree>
    <p:extLst>
      <p:ext uri="{BB962C8B-B14F-4D97-AF65-F5344CB8AC3E}">
        <p14:creationId xmlns:p14="http://schemas.microsoft.com/office/powerpoint/2010/main" val="174241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4728-A4CA-5D72-2B36-028CD485E9A2}"/>
              </a:ext>
            </a:extLst>
          </p:cNvPr>
          <p:cNvSpPr>
            <a:spLocks noGrp="1"/>
          </p:cNvSpPr>
          <p:nvPr>
            <p:ph type="title"/>
          </p:nvPr>
        </p:nvSpPr>
        <p:spPr/>
        <p:txBody>
          <a:bodyPr/>
          <a:lstStyle/>
          <a:p>
            <a:r>
              <a:rPr lang="en-US" dirty="0"/>
              <a:t>Project stages</a:t>
            </a:r>
            <a:endParaRPr lang="en-150" dirty="0"/>
          </a:p>
        </p:txBody>
      </p:sp>
      <p:sp>
        <p:nvSpPr>
          <p:cNvPr id="3" name="Content Placeholder 2">
            <a:extLst>
              <a:ext uri="{FF2B5EF4-FFF2-40B4-BE49-F238E27FC236}">
                <a16:creationId xmlns:a16="http://schemas.microsoft.com/office/drawing/2014/main" id="{4869FDA8-12B7-849B-B8EF-EFB7552A2EC2}"/>
              </a:ext>
            </a:extLst>
          </p:cNvPr>
          <p:cNvSpPr>
            <a:spLocks noGrp="1"/>
          </p:cNvSpPr>
          <p:nvPr>
            <p:ph idx="1"/>
          </p:nvPr>
        </p:nvSpPr>
        <p:spPr/>
        <p:txBody>
          <a:bodyPr/>
          <a:lstStyle/>
          <a:p>
            <a:r>
              <a:rPr lang="en-US" dirty="0"/>
              <a:t>We assembled a team and made a meeting.</a:t>
            </a:r>
          </a:p>
          <a:p>
            <a:r>
              <a:rPr lang="en-US" dirty="0"/>
              <a:t>We assigned the roles to each other.</a:t>
            </a:r>
          </a:p>
          <a:p>
            <a:r>
              <a:rPr lang="en-US" dirty="0"/>
              <a:t>We started doing what we got assigned to do.</a:t>
            </a:r>
          </a:p>
          <a:p>
            <a:r>
              <a:rPr lang="en-US" dirty="0"/>
              <a:t>Things sometimes went roughly, like changing the website color palette but we did manage to do it.</a:t>
            </a:r>
          </a:p>
          <a:p>
            <a:r>
              <a:rPr lang="en-US" dirty="0"/>
              <a:t>Most of the time we managed to collaborate together.</a:t>
            </a:r>
          </a:p>
          <a:p>
            <a:endParaRPr lang="en-150" dirty="0"/>
          </a:p>
        </p:txBody>
      </p:sp>
    </p:spTree>
    <p:extLst>
      <p:ext uri="{BB962C8B-B14F-4D97-AF65-F5344CB8AC3E}">
        <p14:creationId xmlns:p14="http://schemas.microsoft.com/office/powerpoint/2010/main" val="233122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A422-C9CE-40CC-3789-CF3440389E91}"/>
              </a:ext>
            </a:extLst>
          </p:cNvPr>
          <p:cNvSpPr>
            <a:spLocks noGrp="1"/>
          </p:cNvSpPr>
          <p:nvPr>
            <p:ph type="title"/>
          </p:nvPr>
        </p:nvSpPr>
        <p:spPr/>
        <p:txBody>
          <a:bodyPr/>
          <a:lstStyle/>
          <a:p>
            <a:r>
              <a:rPr lang="en-US" dirty="0"/>
              <a:t>conclusion</a:t>
            </a:r>
            <a:endParaRPr lang="en-150" dirty="0"/>
          </a:p>
        </p:txBody>
      </p:sp>
      <p:sp>
        <p:nvSpPr>
          <p:cNvPr id="3" name="Content Placeholder 2">
            <a:extLst>
              <a:ext uri="{FF2B5EF4-FFF2-40B4-BE49-F238E27FC236}">
                <a16:creationId xmlns:a16="http://schemas.microsoft.com/office/drawing/2014/main" id="{EB44091D-7AD2-A1C7-4FF7-92DCC5C5ADB7}"/>
              </a:ext>
            </a:extLst>
          </p:cNvPr>
          <p:cNvSpPr>
            <a:spLocks noGrp="1"/>
          </p:cNvSpPr>
          <p:nvPr>
            <p:ph idx="1"/>
          </p:nvPr>
        </p:nvSpPr>
        <p:spPr/>
        <p:txBody>
          <a:bodyPr/>
          <a:lstStyle/>
          <a:p>
            <a:pPr marL="0" indent="0">
              <a:buNone/>
            </a:pPr>
            <a:r>
              <a:rPr lang="en-US" dirty="0"/>
              <a:t>At the end of the project once (almost) everything was completed we:</a:t>
            </a:r>
          </a:p>
          <a:p>
            <a:r>
              <a:rPr lang="en-US" dirty="0"/>
              <a:t>E</a:t>
            </a:r>
            <a:r>
              <a:rPr lang="bg-BG" dirty="0"/>
              <a:t>nded up with a user information website with a nice design</a:t>
            </a:r>
            <a:r>
              <a:rPr lang="en-US" dirty="0"/>
              <a:t>.</a:t>
            </a:r>
          </a:p>
          <a:p>
            <a:r>
              <a:rPr lang="en-US" dirty="0"/>
              <a:t>Learned how to cooperate with people in a team.</a:t>
            </a:r>
          </a:p>
          <a:p>
            <a:r>
              <a:rPr lang="en-US" dirty="0"/>
              <a:t>Learned how to properly write code and design a website.</a:t>
            </a:r>
            <a:endParaRPr lang="en-150" dirty="0"/>
          </a:p>
        </p:txBody>
      </p:sp>
    </p:spTree>
    <p:extLst>
      <p:ext uri="{BB962C8B-B14F-4D97-AF65-F5344CB8AC3E}">
        <p14:creationId xmlns:p14="http://schemas.microsoft.com/office/powerpoint/2010/main" val="395946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TotalTime>
  <Words>191</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Circuit</vt:lpstr>
      <vt:lpstr>CODING LIONS</vt:lpstr>
      <vt:lpstr>PowerPoint Presentation</vt:lpstr>
      <vt:lpstr>Our project objective</vt:lpstr>
      <vt:lpstr>Project stages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LIONS</dc:title>
  <dc:creator>Stefan Radev</dc:creator>
  <cp:lastModifiedBy>Stefan Radev</cp:lastModifiedBy>
  <cp:revision>8</cp:revision>
  <dcterms:created xsi:type="dcterms:W3CDTF">2023-06-07T16:33:05Z</dcterms:created>
  <dcterms:modified xsi:type="dcterms:W3CDTF">2023-06-07T17:14:04Z</dcterms:modified>
</cp:coreProperties>
</file>