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4DygXs6OIyP5EEhxfB1TeUCVA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3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1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6C3CF"/>
          </a:solidFill>
          <a:ln>
            <a:noFill/>
          </a:ln>
        </p:spPr>
      </p:sp>
      <p:sp>
        <p:nvSpPr>
          <p:cNvPr id="83" name="Google Shape;83;p31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298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 sz="8000"/>
              <a:t>Microcontroller Based System Design 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1"/>
            <a:ext cx="10058400" cy="1711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CSE 3216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000"/>
              <a:buNone/>
            </a:pPr>
            <a:r>
              <a:rPr b="1" lang="en-US" sz="6000">
                <a:solidFill>
                  <a:schemeClr val="dk1"/>
                </a:solidFill>
              </a:rPr>
              <a:t>LAB 1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mbri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elements/structure of Arduino (C++) code:</a:t>
            </a:r>
            <a:endParaRPr b="1" sz="6000"/>
          </a:p>
        </p:txBody>
      </p:sp>
      <p:pic>
        <p:nvPicPr>
          <p:cNvPr id="199" name="Google Shape;19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991" y="2025618"/>
            <a:ext cx="7474344" cy="36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Functions of Arduino Code</a:t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7" name="Google Shape;207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mbria"/>
              <a:buNone/>
            </a:pPr>
            <a:r>
              <a:rPr lang="en-US" sz="4800" cap="none">
                <a:latin typeface="Cambria"/>
                <a:ea typeface="Cambria"/>
                <a:cs typeface="Cambria"/>
                <a:sym typeface="Cambria"/>
              </a:rPr>
              <a:t>FUNCTIONS OF ARDUINO</a:t>
            </a:r>
            <a:endParaRPr/>
          </a:p>
        </p:txBody>
      </p:sp>
      <p:sp>
        <p:nvSpPr>
          <p:cNvPr id="213" name="Google Shape;213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For controlling the Arduino board and performing computations.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Digital I/O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	digitalRead() </a:t>
            </a:r>
            <a:br>
              <a:rPr lang="en-US" sz="28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	digitalWrite() </a:t>
            </a:r>
            <a:br>
              <a:rPr lang="en-US" sz="28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	pinMode() </a:t>
            </a:r>
            <a:br>
              <a:rPr lang="en-US" sz="2800"/>
            </a:b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14" name="Google Shape;21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digitalRead() 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Description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Reads the value from a specified digital pin, either HIGH or LOW.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digitalRead(pin)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pin: the number of the digital pin you want to read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Returns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HIGH or LOW</a:t>
            </a:r>
            <a:endParaRPr sz="2400"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digitalWrite()</a:t>
            </a:r>
            <a:endParaRPr/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Description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Write a HIGH or a LOW value to a digital pin.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digitalWrite(pin, value)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pin: the pin number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value: HIGH or LOW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Returns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Nothing</a:t>
            </a:r>
            <a:endParaRPr/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pinMode()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Description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Configures the specified pin to behave either as an input or an output.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pinMode(pin, mode)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pin: the number of the pin whose mode you wish to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mode: INPUT, OUTPUT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5" name="Google Shape;235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Basic Arduino Code</a:t>
            </a:r>
            <a:endParaRPr/>
          </a:p>
        </p:txBody>
      </p:sp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bare minimum of code needed to start an Arduino sketch.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void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setup()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// put your setup code here, to run once: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void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loop()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// put your main code here, to run repeatedly: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Blinking LED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ledpin = 12;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void setup()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pinMode(ledpin,OUTPUT);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void loop()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digitalWrite(ledpin,HIGH);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delay(500);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digitalWrite(ledpin,LOW);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delay(500);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to connect LED to Arduino UNO</a:t>
            </a:r>
            <a:endParaRPr/>
          </a:p>
        </p:txBody>
      </p:sp>
      <p:pic>
        <p:nvPicPr>
          <p:cNvPr id="255" name="Google Shape;25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936" y="1846263"/>
            <a:ext cx="5616453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Task for Students</a:t>
            </a:r>
            <a:endParaRPr/>
          </a:p>
        </p:txBody>
      </p:sp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Connect </a:t>
            </a:r>
            <a:r>
              <a:rPr b="1" lang="en-US" sz="3600"/>
              <a:t>3 LEDs </a:t>
            </a:r>
            <a:r>
              <a:rPr lang="en-US" sz="3600"/>
              <a:t>to Arduino, and make them blink in different patterns on a loop.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/>
              <a:t>LED1 -&gt; LED2 -&gt; LED3 -&gt; LED2 -&gt; LED1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/>
              <a:t>LED1 -&gt; LED2 -&gt; LED2 -&gt; LED3 -&gt; LED3 -&gt; LED3</a:t>
            </a:r>
            <a:endParaRPr/>
          </a:p>
        </p:txBody>
      </p:sp>
      <p:sp>
        <p:nvSpPr>
          <p:cNvPr id="263" name="Google Shape;26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Hardware Project Criteria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Must be beneficial to society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Should be budget friendly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Must be a team project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Each team member must contribute to the project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1097280" y="758952"/>
            <a:ext cx="10058400" cy="5492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391886" y="182785"/>
            <a:ext cx="11187402" cy="6119205"/>
            <a:chOff x="1" y="5504"/>
            <a:chExt cx="11187402" cy="6119205"/>
          </a:xfrm>
        </p:grpSpPr>
        <p:sp>
          <p:nvSpPr>
            <p:cNvPr id="120" name="Google Shape;120;p4"/>
            <p:cNvSpPr/>
            <p:nvPr/>
          </p:nvSpPr>
          <p:spPr>
            <a:xfrm rot="5400000">
              <a:off x="-141742" y="147246"/>
              <a:ext cx="944949" cy="66146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1" y="336235"/>
              <a:ext cx="661464" cy="28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1</a:t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5400000">
              <a:off x="5617325" y="-4950356"/>
              <a:ext cx="614216" cy="105259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661464" y="35489"/>
              <a:ext cx="10495954" cy="55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MSD Lab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5400000">
              <a:off x="-141742" y="1009622"/>
              <a:ext cx="944949" cy="66146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" y="1198611"/>
              <a:ext cx="661464" cy="28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2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5400000">
              <a:off x="5617325" y="-4087980"/>
              <a:ext cx="614216" cy="105259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61464" y="897865"/>
              <a:ext cx="10495954" cy="55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5400000">
              <a:off x="-141742" y="1871998"/>
              <a:ext cx="944949" cy="66146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1" y="2060987"/>
              <a:ext cx="661464" cy="28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3</a:t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5400000">
              <a:off x="5617325" y="-3225604"/>
              <a:ext cx="614216" cy="105259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661464" y="1760241"/>
              <a:ext cx="10495954" cy="55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formation</a:t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5400000">
              <a:off x="-141742" y="2734374"/>
              <a:ext cx="944949" cy="66146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1" y="2923363"/>
              <a:ext cx="661464" cy="28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4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5400000">
              <a:off x="5617325" y="-2363228"/>
              <a:ext cx="614216" cy="105259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661464" y="2622617"/>
              <a:ext cx="10495954" cy="55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Proposal Submission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⮚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Presentation + Report</a:t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5400000">
              <a:off x="-141742" y="3596750"/>
              <a:ext cx="944949" cy="66146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1" y="3785739"/>
              <a:ext cx="661464" cy="28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5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5400000">
              <a:off x="5617325" y="-1500852"/>
              <a:ext cx="614216" cy="105259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661464" y="3484993"/>
              <a:ext cx="10495954" cy="55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5400000">
              <a:off x="-141742" y="4459126"/>
              <a:ext cx="944949" cy="66146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" y="4648115"/>
              <a:ext cx="661464" cy="28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6</a:t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5400000">
              <a:off x="5617325" y="-638476"/>
              <a:ext cx="614216" cy="105259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661464" y="4347369"/>
              <a:ext cx="10495954" cy="55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Progress</a:t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5400000">
              <a:off x="-141742" y="5321502"/>
              <a:ext cx="944949" cy="66146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1" y="5510491"/>
              <a:ext cx="661464" cy="283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7</a:t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5400000">
              <a:off x="5617325" y="223898"/>
              <a:ext cx="614216" cy="105259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661464" y="5209743"/>
              <a:ext cx="10495954" cy="55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28000" spcFirstLastPara="1" rIns="11425" wrap="square" tIns="114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Submission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⮚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Presentation + Report + Final Project + Viva</a:t>
              </a:r>
              <a:endParaRPr/>
            </a:p>
          </p:txBody>
        </p:sp>
      </p:grpSp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What is Arduino?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Arduino is an open-source electronics platform based on easy-to-use hardware and software.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Arduino boards are able to read inputs - light on a sensor, and turn it into an output - activating a motor.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You can tell your board what to do by sending a set of instructions to the microcontroller on the board. To do so you use the Arduino programming language and the Arduino Software (IDE).</a:t>
            </a:r>
            <a:endParaRPr/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Different Types of Arduino Boards</a:t>
            </a:r>
            <a:endParaRPr/>
          </a:p>
        </p:txBody>
      </p:sp>
      <p:pic>
        <p:nvPicPr>
          <p:cNvPr id="161" name="Google Shape;16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3" y="2133417"/>
            <a:ext cx="4938712" cy="344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8238" y="2133417"/>
            <a:ext cx="4937125" cy="3448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 flipH="1">
            <a:off x="1096963" y="5793225"/>
            <a:ext cx="4938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UNO-&gt; 14 digital pins, 6 analog pins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 flipH="1">
            <a:off x="6218237" y="5793225"/>
            <a:ext cx="4937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MEGA-&gt; 54 digital pins, 16 analog pins</a:t>
            </a:r>
            <a:endParaRPr/>
          </a:p>
        </p:txBody>
      </p:sp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530" y="744081"/>
            <a:ext cx="6942738" cy="5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7"/>
          <p:cNvSpPr txBox="1"/>
          <p:nvPr/>
        </p:nvSpPr>
        <p:spPr>
          <a:xfrm flipH="1">
            <a:off x="4280772" y="207687"/>
            <a:ext cx="3630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UNO Pin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973" y="702868"/>
            <a:ext cx="10486053" cy="563355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8"/>
          <p:cNvSpPr txBox="1"/>
          <p:nvPr/>
        </p:nvSpPr>
        <p:spPr>
          <a:xfrm flipH="1">
            <a:off x="4201461" y="179521"/>
            <a:ext cx="37890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MEGA Pin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Arduino programming language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Arduino programming language can be divided in </a:t>
            </a:r>
            <a:r>
              <a:rPr b="1" lang="en-US" sz="3600">
                <a:latin typeface="Cambria"/>
                <a:ea typeface="Cambria"/>
                <a:cs typeface="Cambria"/>
                <a:sym typeface="Cambria"/>
              </a:rPr>
              <a:t>three main parts: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latin typeface="Cambria"/>
              <a:ea typeface="Cambria"/>
              <a:cs typeface="Cambria"/>
              <a:sym typeface="Cambria"/>
            </a:endParaRPr>
          </a:p>
          <a:p>
            <a:pPr indent="-203200" lvl="4" marL="9326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 structure, </a:t>
            </a:r>
            <a:endParaRPr/>
          </a:p>
          <a:p>
            <a:pPr indent="-203200" lvl="4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 values (variables and constants), and </a:t>
            </a:r>
            <a:endParaRPr/>
          </a:p>
          <a:p>
            <a:pPr indent="-203200" lvl="4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 functions.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Structure of Arduino Code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2021-11-27T14:08:19Z</dcterms:created>
  <dc:creator>Ashna Ahmed</dc:creator>
</cp:coreProperties>
</file>