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8"/>
  </p:notesMasterIdLst>
  <p:handoutMasterIdLst>
    <p:handoutMasterId r:id="rId19"/>
  </p:handoutMasterIdLst>
  <p:sldIdLst>
    <p:sldId id="257" r:id="rId5"/>
    <p:sldId id="389" r:id="rId6"/>
    <p:sldId id="384" r:id="rId7"/>
    <p:sldId id="317" r:id="rId8"/>
    <p:sldId id="277" r:id="rId9"/>
    <p:sldId id="278" r:id="rId10"/>
    <p:sldId id="279" r:id="rId11"/>
    <p:sldId id="268" r:id="rId12"/>
    <p:sldId id="272" r:id="rId13"/>
    <p:sldId id="270" r:id="rId14"/>
    <p:sldId id="281" r:id="rId15"/>
    <p:sldId id="321" r:id="rId16"/>
    <p:sldId id="39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25" autoAdjust="0"/>
  </p:normalViewPr>
  <p:slideViewPr>
    <p:cSldViewPr snapToGrid="0">
      <p:cViewPr varScale="1">
        <p:scale>
          <a:sx n="77" d="100"/>
          <a:sy n="77" d="100"/>
        </p:scale>
        <p:origin x="86" y="18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Title</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dirty="0">
              <a:latin typeface="+mn-lt"/>
            </a:rPr>
            <a:t>To start a presentation, go to the Slide Show tab, and select          From Beginning.</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Title</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dirty="0">
              <a:latin typeface="+mn-lt"/>
            </a:rPr>
            <a:t>To display Presenter view, in Slide Show view, on the control bar at the bottom left select the three dots, and then Show                 Presenter View.</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Title</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dirty="0"/>
            <a:t>During your presentation, the speaker notes are visible on your monitor, but aren't visible to      the audience.</a:t>
          </a:r>
          <a:endParaRPr lang="en-US" sz="18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Title</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dirty="0">
              <a:latin typeface="+mn-lt"/>
            </a:rPr>
            <a:t>Title</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r>
            <a:rPr lang="en-US" sz="1800" dirty="0"/>
            <a:t>If you don’t see the Notes pane or it is completely minimized, click Notes on the task bar across the bottom of the PowerPoint window.</a:t>
          </a:r>
          <a:endParaRPr lang="en-US" sz="1800" dirty="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dirty="0"/>
            <a:t>The Notes pane is a box that appears below each slide. Tap it to add notes.</a:t>
          </a: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start a presentation, go to the Slide Show tab, and select          From Beginning.</a:t>
          </a: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display Presenter view, in Slide Show view, on the control bar at the bottom left select the three dots, and then Show                 Presenter View.</a:t>
          </a: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During your presentation, the speaker notes are visible on your monitor, but aren't visible to      the audience.</a:t>
          </a:r>
          <a:endParaRPr lang="en-US" sz="1800" kern="1200" dirty="0">
            <a:latin typeface="+mn-lt"/>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The Notes pane is a box that appears below each slide. Tap it to add notes.</a:t>
          </a:r>
          <a:endParaRPr lang="en-US" sz="1800" kern="1200" dirty="0">
            <a:latin typeface="+mn-lt"/>
          </a:endParaRP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If you don’t see the Notes pane or it is completely minimized, click Notes on the task bar across the bottom of the PowerPoint window.</a:t>
          </a:r>
          <a:endParaRPr lang="en-US" sz="1800" kern="1200" dirty="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12/13/2022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12/13/2022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9</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Tobacco</a:t>
            </a:r>
            <a:br>
              <a:rPr lang="en-US" dirty="0"/>
            </a:br>
            <a:r>
              <a:rPr lang="en-US" dirty="0"/>
              <a:t>Lucrative or Lethal </a:t>
            </a:r>
          </a:p>
        </p:txBody>
      </p:sp>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Andrew Case</a:t>
            </a:r>
          </a:p>
        </p:txBody>
      </p:sp>
      <p:pic>
        <p:nvPicPr>
          <p:cNvPr id="1028" name="Picture 4" descr="See the source image">
            <a:extLst>
              <a:ext uri="{FF2B5EF4-FFF2-40B4-BE49-F238E27FC236}">
                <a16:creationId xmlns:a16="http://schemas.microsoft.com/office/drawing/2014/main" id="{5BCFABAE-244D-029B-E1F6-71DD69E2F96C}"/>
              </a:ext>
            </a:extLst>
          </p:cNvPr>
          <p:cNvPicPr>
            <a:picLocks noGrp="1" noChangeAspect="1" noChangeArrowheads="1"/>
          </p:cNvPicPr>
          <p:nvPr>
            <p:ph type="pic" sz="quarter" idx="13"/>
          </p:nvPr>
        </p:nvPicPr>
        <p:blipFill>
          <a:blip r:embed="rId3">
            <a:extLst>
              <a:ext uri="{28A0092B-C50C-407E-A947-70E740481C1C}">
                <a14:useLocalDpi xmlns:a14="http://schemas.microsoft.com/office/drawing/2010/main" val="0"/>
              </a:ext>
            </a:extLst>
          </a:blip>
          <a:srcRect l="13939" r="13939"/>
          <a:stretch>
            <a:fillRect/>
          </a:stretch>
        </p:blipFill>
        <p:spPr bwMode="auto">
          <a:xfrm>
            <a:off x="178904" y="164636"/>
            <a:ext cx="7100648" cy="6534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Content </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a:t>Subtitle</a:t>
            </a:r>
            <a:endParaRPr lang="en-US" dirty="0"/>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a:t>Subtitle</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lstStyle/>
          <a:p>
            <a:r>
              <a:rPr lang="en-US" dirty="0"/>
              <a:t>Open the Design Ideas pane for instant slide makeovers. </a:t>
            </a:r>
          </a:p>
          <a:p>
            <a:r>
              <a:rPr lang="en-US" dirty="0"/>
              <a:t>When we have design ideas, we’ll show them to you right there. </a:t>
            </a:r>
          </a:p>
          <a:p>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Content 2 </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Subtitle</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fontScale="92500" lnSpcReduction="2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 </a:t>
            </a:r>
          </a:p>
          <a:p>
            <a:pPr lvl="0"/>
            <a:endParaRPr lang="en-US" dirty="0"/>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dirty="0"/>
              <a:t>subtitle</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a:t>subtitle</a:t>
            </a:r>
            <a:endParaRPr lang="en-US" dirty="0"/>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Tree>
    <p:extLst>
      <p:ext uri="{BB962C8B-B14F-4D97-AF65-F5344CB8AC3E}">
        <p14:creationId xmlns:p14="http://schemas.microsoft.com/office/powerpoint/2010/main" val="1420547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Tree>
    <p:extLst>
      <p:ext uri="{BB962C8B-B14F-4D97-AF65-F5344CB8AC3E}">
        <p14:creationId xmlns:p14="http://schemas.microsoft.com/office/powerpoint/2010/main" val="3521561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Presenter name</a:t>
            </a:r>
          </a:p>
          <a:p>
            <a:r>
              <a:rPr lang="en-US" dirty="0"/>
              <a:t>Email address</a:t>
            </a:r>
          </a:p>
          <a:p>
            <a:r>
              <a:rPr lang="en-US" dirty="0"/>
              <a:t>Website address</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a:lstStyle/>
          <a:p>
            <a:r>
              <a:rPr lang="en-US" dirty="0"/>
              <a:t>Topic one</a:t>
            </a:r>
          </a:p>
          <a:p>
            <a:r>
              <a:rPr lang="en-US" dirty="0"/>
              <a:t>Topic two</a:t>
            </a:r>
          </a:p>
          <a:p>
            <a:r>
              <a:rPr lang="en-US" dirty="0"/>
              <a:t>Topic three</a:t>
            </a:r>
          </a:p>
          <a:p>
            <a:r>
              <a:rPr lang="en-US" dirty="0"/>
              <a:t>Topic four</a:t>
            </a:r>
          </a:p>
          <a:p>
            <a:r>
              <a:rPr lang="en-US" dirty="0"/>
              <a:t>Topic five</a:t>
            </a: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a:t>Introduction</a:t>
            </a:r>
            <a:endParaRPr lang="en-US" dirty="0"/>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Tobacco use in the US</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Subtitle</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t>Tobacco use per Industry</a:t>
            </a:r>
          </a:p>
        </p:txBody>
      </p:sp>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
        <p:nvSpPr>
          <p:cNvPr id="3" name="Content Placeholder 2">
            <a:extLst>
              <a:ext uri="{FF2B5EF4-FFF2-40B4-BE49-F238E27FC236}">
                <a16:creationId xmlns:a16="http://schemas.microsoft.com/office/drawing/2014/main" id="{05D3BB3E-9A07-0094-F5C7-22DA10437698}"/>
              </a:ext>
            </a:extLst>
          </p:cNvPr>
          <p:cNvSpPr>
            <a:spLocks noGrp="1"/>
          </p:cNvSpPr>
          <p:nvPr>
            <p:ph idx="1"/>
          </p:nvPr>
        </p:nvSpPr>
        <p:spPr/>
        <p:txBody>
          <a:bodyPr/>
          <a:lstStyle/>
          <a:p>
            <a:endParaRPr lang="en-US"/>
          </a:p>
        </p:txBody>
      </p:sp>
      <p:pic>
        <p:nvPicPr>
          <p:cNvPr id="9" name="Picture 8">
            <a:extLst>
              <a:ext uri="{FF2B5EF4-FFF2-40B4-BE49-F238E27FC236}">
                <a16:creationId xmlns:a16="http://schemas.microsoft.com/office/drawing/2014/main" id="{55FF9AD3-770C-E938-AAB2-592E719BF845}"/>
              </a:ext>
            </a:extLst>
          </p:cNvPr>
          <p:cNvPicPr>
            <a:picLocks noChangeAspect="1"/>
          </p:cNvPicPr>
          <p:nvPr/>
        </p:nvPicPr>
        <p:blipFill>
          <a:blip r:embed="rId2"/>
          <a:stretch>
            <a:fillRect/>
          </a:stretch>
        </p:blipFill>
        <p:spPr>
          <a:xfrm>
            <a:off x="6178824" y="2663687"/>
            <a:ext cx="6013175" cy="3429137"/>
          </a:xfrm>
          <a:prstGeom prst="rect">
            <a:avLst/>
          </a:prstGeom>
        </p:spPr>
      </p:pic>
      <p:pic>
        <p:nvPicPr>
          <p:cNvPr id="10" name="Picture 9">
            <a:extLst>
              <a:ext uri="{FF2B5EF4-FFF2-40B4-BE49-F238E27FC236}">
                <a16:creationId xmlns:a16="http://schemas.microsoft.com/office/drawing/2014/main" id="{9B9D2667-D711-4832-3A5D-65657E23E3A4}"/>
              </a:ext>
            </a:extLst>
          </p:cNvPr>
          <p:cNvPicPr>
            <a:picLocks noChangeAspect="1"/>
          </p:cNvPicPr>
          <p:nvPr/>
        </p:nvPicPr>
        <p:blipFill>
          <a:blip r:embed="rId3"/>
          <a:stretch>
            <a:fillRect/>
          </a:stretch>
        </p:blipFill>
        <p:spPr>
          <a:xfrm>
            <a:off x="1" y="2663687"/>
            <a:ext cx="6013174" cy="3429137"/>
          </a:xfrm>
          <a:prstGeom prst="rect">
            <a:avLst/>
          </a:prstGeom>
        </p:spPr>
      </p:pic>
    </p:spTree>
    <p:extLst>
      <p:ext uri="{BB962C8B-B14F-4D97-AF65-F5344CB8AC3E}">
        <p14:creationId xmlns:p14="http://schemas.microsoft.com/office/powerpoint/2010/main" val="374028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a:t>Table</a:t>
            </a:r>
          </a:p>
        </p:txBody>
      </p:sp>
      <p:graphicFrame>
        <p:nvGraphicFramePr>
          <p:cNvPr id="13" name="Table 13">
            <a:extLst>
              <a:ext uri="{FF2B5EF4-FFF2-40B4-BE49-F238E27FC236}">
                <a16:creationId xmlns:a16="http://schemas.microsoft.com/office/drawing/2014/main" id="{914D6EE3-4782-45C1-A75C-003483879C97}"/>
              </a:ext>
            </a:extLst>
          </p:cNvPr>
          <p:cNvGraphicFramePr>
            <a:graphicFrameLocks noGrp="1"/>
          </p:cNvGraphicFramePr>
          <p:nvPr>
            <p:ph idx="1"/>
            <p:extLst>
              <p:ext uri="{D42A27DB-BD31-4B8C-83A1-F6EECF244321}">
                <p14:modId xmlns:p14="http://schemas.microsoft.com/office/powerpoint/2010/main" val="2331562790"/>
              </p:ext>
            </p:extLst>
          </p:nvPr>
        </p:nvGraphicFramePr>
        <p:xfrm>
          <a:off x="550863" y="2112963"/>
          <a:ext cx="11090275" cy="2466720"/>
        </p:xfrm>
        <a:graphic>
          <a:graphicData uri="http://schemas.openxmlformats.org/drawingml/2006/table">
            <a:tbl>
              <a:tblPr firstRow="1" bandRow="1">
                <a:tableStyleId>{7DF18680-E054-41AD-8BC1-D1AEF772440D}</a:tableStyleId>
              </a:tblPr>
              <a:tblGrid>
                <a:gridCol w="2218055">
                  <a:extLst>
                    <a:ext uri="{9D8B030D-6E8A-4147-A177-3AD203B41FA5}">
                      <a16:colId xmlns:a16="http://schemas.microsoft.com/office/drawing/2014/main" val="562691606"/>
                    </a:ext>
                  </a:extLst>
                </a:gridCol>
                <a:gridCol w="2218055">
                  <a:extLst>
                    <a:ext uri="{9D8B030D-6E8A-4147-A177-3AD203B41FA5}">
                      <a16:colId xmlns:a16="http://schemas.microsoft.com/office/drawing/2014/main" val="3970149589"/>
                    </a:ext>
                  </a:extLst>
                </a:gridCol>
                <a:gridCol w="2218055">
                  <a:extLst>
                    <a:ext uri="{9D8B030D-6E8A-4147-A177-3AD203B41FA5}">
                      <a16:colId xmlns:a16="http://schemas.microsoft.com/office/drawing/2014/main" val="1552287268"/>
                    </a:ext>
                  </a:extLst>
                </a:gridCol>
                <a:gridCol w="2218055">
                  <a:extLst>
                    <a:ext uri="{9D8B030D-6E8A-4147-A177-3AD203B41FA5}">
                      <a16:colId xmlns:a16="http://schemas.microsoft.com/office/drawing/2014/main" val="3637583548"/>
                    </a:ext>
                  </a:extLst>
                </a:gridCol>
                <a:gridCol w="2218055">
                  <a:extLst>
                    <a:ext uri="{9D8B030D-6E8A-4147-A177-3AD203B41FA5}">
                      <a16:colId xmlns:a16="http://schemas.microsoft.com/office/drawing/2014/main" val="1751413396"/>
                    </a:ext>
                  </a:extLst>
                </a:gridCol>
              </a:tblGrid>
              <a:tr h="493344">
                <a:tc>
                  <a:txBody>
                    <a:bodyPr/>
                    <a:lstStyle/>
                    <a:p>
                      <a:pPr algn="ctr"/>
                      <a:endParaRPr lang="en-US"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493344">
                <a:tc>
                  <a:txBody>
                    <a:bodyPr/>
                    <a:lstStyle/>
                    <a:p>
                      <a:pPr algn="ctr"/>
                      <a:r>
                        <a:rPr lang="en-US" dirty="0">
                          <a:solidFill>
                            <a:schemeClr val="tx1"/>
                          </a:solidFill>
                        </a:rPr>
                        <a:t>Item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611538"/>
                  </a:ext>
                </a:extLst>
              </a:tr>
              <a:tr h="493344">
                <a:tc>
                  <a:txBody>
                    <a:bodyPr/>
                    <a:lstStyle/>
                    <a:p>
                      <a:pPr algn="ctr"/>
                      <a:r>
                        <a:rPr lang="en-US" dirty="0">
                          <a:solidFill>
                            <a:schemeClr val="tx1"/>
                          </a:solidFill>
                        </a:rPr>
                        <a:t>Item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493344">
                <a:tc>
                  <a:txBody>
                    <a:bodyPr/>
                    <a:lstStyle/>
                    <a:p>
                      <a:pPr algn="ctr"/>
                      <a:r>
                        <a:rPr lang="en-US" dirty="0">
                          <a:solidFill>
                            <a:schemeClr val="tx1"/>
                          </a:solidFill>
                        </a:rPr>
                        <a:t>Item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2.8</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r h="493344">
                <a:tc>
                  <a:txBody>
                    <a:bodyPr/>
                    <a:lstStyle/>
                    <a:p>
                      <a:pPr algn="ctr"/>
                      <a:r>
                        <a:rPr lang="en-US" dirty="0">
                          <a:solidFill>
                            <a:schemeClr val="tx1"/>
                          </a:solidFill>
                        </a:rPr>
                        <a:t>Item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269701"/>
                  </a:ext>
                </a:extLst>
              </a:tr>
            </a:tbl>
          </a:graphicData>
        </a:graphic>
      </p:graphicFrame>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Tree>
    <p:extLst>
      <p:ext uri="{BB962C8B-B14F-4D97-AF65-F5344CB8AC3E}">
        <p14:creationId xmlns:p14="http://schemas.microsoft.com/office/powerpoint/2010/main" val="2496947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a:normAutofit/>
          </a:bodyPr>
          <a:lstStyle/>
          <a:p>
            <a:r>
              <a:rPr lang="en-US" dirty="0"/>
              <a:t>The way to get started is to quit talking and begin doing.</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3" y="4097338"/>
            <a:ext cx="3565524" cy="2351087"/>
          </a:xfrm>
        </p:spPr>
        <p:txBody>
          <a:bodyPr/>
          <a:lstStyle/>
          <a:p>
            <a:r>
              <a:rPr lang="en-US" dirty="0"/>
              <a:t>Walt Disney</a:t>
            </a:r>
          </a:p>
          <a:p>
            <a:endParaRPr lang="en-US" dirty="0"/>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Tree>
    <p:extLst>
      <p:ext uri="{BB962C8B-B14F-4D97-AF65-F5344CB8AC3E}">
        <p14:creationId xmlns:p14="http://schemas.microsoft.com/office/powerpoint/2010/main" val="395518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a:lstStyle/>
          <a:p>
            <a:r>
              <a:rPr lang="en-US" dirty="0"/>
              <a:t>Team</a:t>
            </a:r>
          </a:p>
        </p:txBody>
      </p:sp>
      <p:pic>
        <p:nvPicPr>
          <p:cNvPr id="17" name="Picture Placeholder 16" descr="A man smiling in the office">
            <a:extLst>
              <a:ext uri="{FF2B5EF4-FFF2-40B4-BE49-F238E27FC236}">
                <a16:creationId xmlns:a16="http://schemas.microsoft.com/office/drawing/2014/main" id="{05ED5B1E-974F-476C-A3C9-572D3602E95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078992" y="1990724"/>
            <a:ext cx="1691640" cy="1435608"/>
          </a:xfrm>
        </p:spPr>
      </p:pic>
      <p:pic>
        <p:nvPicPr>
          <p:cNvPr id="36" name="Picture Placeholder 35" descr="A lady smiling in the office">
            <a:extLst>
              <a:ext uri="{FF2B5EF4-FFF2-40B4-BE49-F238E27FC236}">
                <a16:creationId xmlns:a16="http://schemas.microsoft.com/office/drawing/2014/main" id="{F3CCCCDF-EA66-4F5E-98F3-A05239CBBAC4}"/>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838384" y="1990724"/>
            <a:ext cx="1691640" cy="1435608"/>
          </a:xfrm>
        </p:spPr>
      </p:pic>
      <p:pic>
        <p:nvPicPr>
          <p:cNvPr id="38" name="Picture Placeholder 37" descr="A lady in the office smiling at the camera&#10;">
            <a:extLst>
              <a:ext uri="{FF2B5EF4-FFF2-40B4-BE49-F238E27FC236}">
                <a16:creationId xmlns:a16="http://schemas.microsoft.com/office/drawing/2014/main" id="{8A6BB597-41F4-432E-8432-8F39511B2941}"/>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661976" y="1993392"/>
            <a:ext cx="1691640" cy="1435608"/>
          </a:xfrm>
        </p:spPr>
      </p:pic>
      <p:pic>
        <p:nvPicPr>
          <p:cNvPr id="40" name="Picture Placeholder 39" descr="Smiling man with a beard">
            <a:extLst>
              <a:ext uri="{FF2B5EF4-FFF2-40B4-BE49-F238E27FC236}">
                <a16:creationId xmlns:a16="http://schemas.microsoft.com/office/drawing/2014/main" id="{76B2FC80-9F3B-46D8-94D9-882D90A858F6}"/>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485568" y="1990724"/>
            <a:ext cx="1691640" cy="1435608"/>
          </a:xfrm>
        </p:spPr>
      </p:pic>
      <p:sp>
        <p:nvSpPr>
          <p:cNvPr id="41" name="Text Placeholder 40">
            <a:extLst>
              <a:ext uri="{FF2B5EF4-FFF2-40B4-BE49-F238E27FC236}">
                <a16:creationId xmlns:a16="http://schemas.microsoft.com/office/drawing/2014/main" id="{91181F6D-A54F-4289-8C36-80ECE3B2C8E2}"/>
              </a:ext>
            </a:extLst>
          </p:cNvPr>
          <p:cNvSpPr>
            <a:spLocks noGrp="1"/>
          </p:cNvSpPr>
          <p:nvPr>
            <p:ph type="body" sz="quarter" idx="18"/>
          </p:nvPr>
        </p:nvSpPr>
        <p:spPr>
          <a:xfrm>
            <a:off x="1079500" y="3781425"/>
            <a:ext cx="1711325" cy="365760"/>
          </a:xfrm>
        </p:spPr>
        <p:txBody>
          <a:bodyPr/>
          <a:lstStyle/>
          <a:p>
            <a:r>
              <a:rPr lang="en-US" dirty="0"/>
              <a:t>Name</a:t>
            </a:r>
          </a:p>
        </p:txBody>
      </p:sp>
      <p:sp>
        <p:nvSpPr>
          <p:cNvPr id="15" name="Subtitle 14">
            <a:extLst>
              <a:ext uri="{FF2B5EF4-FFF2-40B4-BE49-F238E27FC236}">
                <a16:creationId xmlns:a16="http://schemas.microsoft.com/office/drawing/2014/main" id="{84D39D81-9726-4BD7-BDC0-FA0B2AD0D219}"/>
              </a:ext>
            </a:extLst>
          </p:cNvPr>
          <p:cNvSpPr>
            <a:spLocks noGrp="1"/>
          </p:cNvSpPr>
          <p:nvPr>
            <p:ph type="body" sz="quarter" idx="17"/>
          </p:nvPr>
        </p:nvSpPr>
        <p:spPr>
          <a:xfrm>
            <a:off x="1078733" y="4232949"/>
            <a:ext cx="1711572" cy="638175"/>
          </a:xfrm>
        </p:spPr>
        <p:txBody>
          <a:bodyPr/>
          <a:lstStyle/>
          <a:p>
            <a:r>
              <a:rPr lang="en-US" dirty="0"/>
              <a:t>Title</a:t>
            </a:r>
          </a:p>
        </p:txBody>
      </p:sp>
      <p:sp>
        <p:nvSpPr>
          <p:cNvPr id="43" name="Text Placeholder 42">
            <a:extLst>
              <a:ext uri="{FF2B5EF4-FFF2-40B4-BE49-F238E27FC236}">
                <a16:creationId xmlns:a16="http://schemas.microsoft.com/office/drawing/2014/main" id="{E4387CED-5FBE-4AFF-B64D-975B5574F16F}"/>
              </a:ext>
            </a:extLst>
          </p:cNvPr>
          <p:cNvSpPr>
            <a:spLocks noGrp="1"/>
          </p:cNvSpPr>
          <p:nvPr>
            <p:ph type="body" sz="quarter" idx="20"/>
          </p:nvPr>
        </p:nvSpPr>
        <p:spPr>
          <a:xfrm>
            <a:off x="3839151" y="3781425"/>
            <a:ext cx="1711325" cy="365760"/>
          </a:xfrm>
        </p:spPr>
        <p:txBody>
          <a:bodyPr/>
          <a:lstStyle/>
          <a:p>
            <a:r>
              <a:rPr lang="en-US" dirty="0"/>
              <a:t>Name</a:t>
            </a:r>
          </a:p>
        </p:txBody>
      </p:sp>
      <p:sp>
        <p:nvSpPr>
          <p:cNvPr id="42" name="Text Placeholder 41">
            <a:extLst>
              <a:ext uri="{FF2B5EF4-FFF2-40B4-BE49-F238E27FC236}">
                <a16:creationId xmlns:a16="http://schemas.microsoft.com/office/drawing/2014/main" id="{CCDF84CD-BC27-4182-9FBA-9D4FEED95410}"/>
              </a:ext>
            </a:extLst>
          </p:cNvPr>
          <p:cNvSpPr>
            <a:spLocks noGrp="1"/>
          </p:cNvSpPr>
          <p:nvPr>
            <p:ph type="body" sz="quarter" idx="19"/>
          </p:nvPr>
        </p:nvSpPr>
        <p:spPr>
          <a:xfrm>
            <a:off x="3838384" y="4232949"/>
            <a:ext cx="1711572" cy="638175"/>
          </a:xfrm>
        </p:spPr>
        <p:txBody>
          <a:bodyPr/>
          <a:lstStyle/>
          <a:p>
            <a:r>
              <a:rPr lang="en-US" dirty="0"/>
              <a:t>Title</a:t>
            </a:r>
          </a:p>
        </p:txBody>
      </p:sp>
      <p:sp>
        <p:nvSpPr>
          <p:cNvPr id="45" name="Text Placeholder 44">
            <a:extLst>
              <a:ext uri="{FF2B5EF4-FFF2-40B4-BE49-F238E27FC236}">
                <a16:creationId xmlns:a16="http://schemas.microsoft.com/office/drawing/2014/main" id="{FE5CD03B-066A-46AF-8FB8-E8A78074ABEF}"/>
              </a:ext>
            </a:extLst>
          </p:cNvPr>
          <p:cNvSpPr>
            <a:spLocks noGrp="1"/>
          </p:cNvSpPr>
          <p:nvPr>
            <p:ph type="body" sz="quarter" idx="22"/>
          </p:nvPr>
        </p:nvSpPr>
        <p:spPr>
          <a:xfrm>
            <a:off x="6662743" y="3781425"/>
            <a:ext cx="1711325" cy="365760"/>
          </a:xfrm>
        </p:spPr>
        <p:txBody>
          <a:bodyPr/>
          <a:lstStyle/>
          <a:p>
            <a:r>
              <a:rPr lang="en-US" dirty="0"/>
              <a:t>Name</a:t>
            </a:r>
          </a:p>
        </p:txBody>
      </p:sp>
      <p:sp>
        <p:nvSpPr>
          <p:cNvPr id="44" name="Text Placeholder 43">
            <a:extLst>
              <a:ext uri="{FF2B5EF4-FFF2-40B4-BE49-F238E27FC236}">
                <a16:creationId xmlns:a16="http://schemas.microsoft.com/office/drawing/2014/main" id="{10E83414-3440-46C7-8C07-7D073B69C422}"/>
              </a:ext>
            </a:extLst>
          </p:cNvPr>
          <p:cNvSpPr>
            <a:spLocks noGrp="1"/>
          </p:cNvSpPr>
          <p:nvPr>
            <p:ph type="body" sz="quarter" idx="21"/>
          </p:nvPr>
        </p:nvSpPr>
        <p:spPr>
          <a:xfrm>
            <a:off x="6661976" y="4232949"/>
            <a:ext cx="1711572" cy="638175"/>
          </a:xfrm>
        </p:spPr>
        <p:txBody>
          <a:bodyPr/>
          <a:lstStyle/>
          <a:p>
            <a:r>
              <a:rPr lang="en-US" dirty="0"/>
              <a:t>Title</a:t>
            </a:r>
          </a:p>
        </p:txBody>
      </p:sp>
      <p:sp>
        <p:nvSpPr>
          <p:cNvPr id="47" name="Text Placeholder 46">
            <a:extLst>
              <a:ext uri="{FF2B5EF4-FFF2-40B4-BE49-F238E27FC236}">
                <a16:creationId xmlns:a16="http://schemas.microsoft.com/office/drawing/2014/main" id="{F4640D91-CB97-4FCC-8FEF-F4B22B844DC4}"/>
              </a:ext>
            </a:extLst>
          </p:cNvPr>
          <p:cNvSpPr>
            <a:spLocks noGrp="1"/>
          </p:cNvSpPr>
          <p:nvPr>
            <p:ph type="body" sz="quarter" idx="24"/>
          </p:nvPr>
        </p:nvSpPr>
        <p:spPr>
          <a:xfrm>
            <a:off x="9433112" y="3787288"/>
            <a:ext cx="1711325" cy="365760"/>
          </a:xfrm>
        </p:spPr>
        <p:txBody>
          <a:bodyPr/>
          <a:lstStyle/>
          <a:p>
            <a:r>
              <a:rPr lang="en-US" dirty="0"/>
              <a:t>Name</a:t>
            </a:r>
          </a:p>
        </p:txBody>
      </p:sp>
      <p:sp>
        <p:nvSpPr>
          <p:cNvPr id="3" name="Text Placeholder 2">
            <a:extLst>
              <a:ext uri="{FF2B5EF4-FFF2-40B4-BE49-F238E27FC236}">
                <a16:creationId xmlns:a16="http://schemas.microsoft.com/office/drawing/2014/main" id="{B1C6A53C-7538-4FF9-BC09-EFC116FE7054}"/>
              </a:ext>
            </a:extLst>
          </p:cNvPr>
          <p:cNvSpPr>
            <a:spLocks noGrp="1"/>
          </p:cNvSpPr>
          <p:nvPr>
            <p:ph type="body" sz="quarter" idx="23"/>
          </p:nvPr>
        </p:nvSpPr>
        <p:spPr>
          <a:xfrm>
            <a:off x="9432345" y="4238812"/>
            <a:ext cx="1711572" cy="638175"/>
          </a:xfrm>
        </p:spPr>
        <p:txBody>
          <a:bodyPr/>
          <a:lstStyle/>
          <a:p>
            <a:r>
              <a:rPr lang="en-US" dirty="0"/>
              <a:t>Title</a:t>
            </a:r>
          </a:p>
        </p:txBody>
      </p:sp>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Tree>
    <p:extLst>
      <p:ext uri="{BB962C8B-B14F-4D97-AF65-F5344CB8AC3E}">
        <p14:creationId xmlns:p14="http://schemas.microsoft.com/office/powerpoint/2010/main" val="2979876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Timeline</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3844914864"/>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Tree>
    <p:extLst>
      <p:ext uri="{BB962C8B-B14F-4D97-AF65-F5344CB8AC3E}">
        <p14:creationId xmlns:p14="http://schemas.microsoft.com/office/powerpoint/2010/main" val="2624630061"/>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{E08D835B-C65D-44E1-A4CE-91580EBB8880}tf33713516_win32</Template>
  <TotalTime>479</TotalTime>
  <Words>703</Words>
  <Application>Microsoft Office PowerPoint</Application>
  <PresentationFormat>Widescreen</PresentationFormat>
  <Paragraphs>136</Paragraphs>
  <Slides>13</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Gill Sans MT</vt:lpstr>
      <vt:lpstr>Symbol</vt:lpstr>
      <vt:lpstr>Walbaum Display</vt:lpstr>
      <vt:lpstr>3DFloatVTI</vt:lpstr>
      <vt:lpstr>Tobacco Lucrative or Lethal </vt:lpstr>
      <vt:lpstr>Agenda</vt:lpstr>
      <vt:lpstr>Introduction</vt:lpstr>
      <vt:lpstr>Tobacco use in the US</vt:lpstr>
      <vt:lpstr>Tobacco use per Industry</vt:lpstr>
      <vt:lpstr>Table</vt:lpstr>
      <vt:lpstr>The way to get started is to quit talking and begin doing.</vt:lpstr>
      <vt:lpstr>Team</vt:lpstr>
      <vt:lpstr>Timeline</vt:lpstr>
      <vt:lpstr>Content </vt:lpstr>
      <vt:lpstr>Content 2 </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Tobacco Lucrative or Lethal </dc:title>
  <dc:creator>Andrew Case</dc:creator>
  <cp:lastModifiedBy>Andrew Case</cp:lastModifiedBy>
  <cp:revision>1</cp:revision>
  <dcterms:created xsi:type="dcterms:W3CDTF">2022-12-13T18:06:00Z</dcterms:created>
  <dcterms:modified xsi:type="dcterms:W3CDTF">2022-12-14T02:05:49Z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