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57" r:id="rId5"/>
    <p:sldId id="317" r:id="rId6"/>
    <p:sldId id="395" r:id="rId7"/>
    <p:sldId id="278" r:id="rId8"/>
    <p:sldId id="277" r:id="rId9"/>
    <p:sldId id="279" r:id="rId10"/>
    <p:sldId id="396" r:id="rId11"/>
    <p:sldId id="270" r:id="rId12"/>
    <p:sldId id="3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>
        <p:scale>
          <a:sx n="100" d="100"/>
          <a:sy n="100" d="100"/>
        </p:scale>
        <p:origin x="58" y="-10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Tobacco:</a:t>
            </a:r>
            <a:br>
              <a:rPr lang="en-US" dirty="0"/>
            </a:br>
            <a:r>
              <a:rPr lang="en-US" dirty="0"/>
              <a:t>Lucrative or Lethal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Andrew Case</a:t>
            </a: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5BCFABAE-244D-029B-E1F6-71DD69E2F96C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9" r="13939"/>
          <a:stretch>
            <a:fillRect/>
          </a:stretch>
        </p:blipFill>
        <p:spPr bwMode="auto">
          <a:xfrm>
            <a:off x="178904" y="164636"/>
            <a:ext cx="7100648" cy="653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Tobacco use in the US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8E8B5E-C551-8B85-9074-7D35595D6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730" y="629170"/>
            <a:ext cx="8896540" cy="622883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439E4-F269-9F78-CFC2-5A554BED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4FF53B4-D112-B64C-C5CE-150A220C2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88" y="65650"/>
            <a:ext cx="11091600" cy="1332000"/>
          </a:xfrm>
        </p:spPr>
        <p:txBody>
          <a:bodyPr/>
          <a:lstStyle/>
          <a:p>
            <a:pPr algn="ctr"/>
            <a:r>
              <a:rPr lang="en-US" sz="4600" dirty="0"/>
              <a:t>Revenue brought in per state (by millions)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96E597-92BB-FB53-6036-A03AD9F6BA96}"/>
              </a:ext>
            </a:extLst>
          </p:cNvPr>
          <p:cNvSpPr/>
          <p:nvPr/>
        </p:nvSpPr>
        <p:spPr>
          <a:xfrm>
            <a:off x="8520261" y="6363141"/>
            <a:ext cx="1947713" cy="42920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0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BEBDA1-5766-C3DE-16E0-FF58889B8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15" y="549276"/>
            <a:ext cx="11477370" cy="624307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99DB238-BBE3-E586-52D8-8D4EE72441A2}"/>
              </a:ext>
            </a:extLst>
          </p:cNvPr>
          <p:cNvSpPr/>
          <p:nvPr/>
        </p:nvSpPr>
        <p:spPr>
          <a:xfrm>
            <a:off x="9683575" y="622713"/>
            <a:ext cx="1947713" cy="42920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88" y="65650"/>
            <a:ext cx="11091600" cy="1332000"/>
          </a:xfrm>
        </p:spPr>
        <p:txBody>
          <a:bodyPr/>
          <a:lstStyle/>
          <a:p>
            <a:pPr algn="ctr"/>
            <a:r>
              <a:rPr lang="en-US" dirty="0"/>
              <a:t>Percent of tobacco users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827A08-1186-53FC-2AFC-A2153E4C1799}"/>
              </a:ext>
            </a:extLst>
          </p:cNvPr>
          <p:cNvSpPr/>
          <p:nvPr/>
        </p:nvSpPr>
        <p:spPr>
          <a:xfrm>
            <a:off x="7847045" y="6410130"/>
            <a:ext cx="2247803" cy="269381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Tobacco use per Industry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FF9AD3-770C-E938-AAB2-592E719BF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824" y="2663687"/>
            <a:ext cx="6013175" cy="34291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9D2667-D711-4832-3A5D-65657E23E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663687"/>
            <a:ext cx="6013174" cy="342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80363"/>
            <a:ext cx="7167461" cy="133305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3400" dirty="0"/>
              <a:t>Tobacco Use by Race in Adults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D7B5E1-1DE6-023D-EF6B-7BB0408B2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35" y="1053718"/>
            <a:ext cx="10664169" cy="560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6326-EBED-DB89-AB62-F815AC51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Tobacco related deaths per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63F43-F470-A9BE-2DA2-D6C5E756B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6AD1F-D85E-97E1-0519-B941DB91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CB420-8F94-E21B-3F03-1FDC1987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F8C070-71A6-AD75-5C35-FDCE1A4DF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599" y="1386841"/>
            <a:ext cx="8240477" cy="547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01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WHO Overall Score 2014-2020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87485" y="2436466"/>
            <a:ext cx="3849373" cy="4070746"/>
          </a:xfrm>
        </p:spPr>
        <p:txBody>
          <a:bodyPr/>
          <a:lstStyle/>
          <a:p>
            <a:r>
              <a:rPr lang="en-US" dirty="0"/>
              <a:t>Scale being from 1-5</a:t>
            </a:r>
          </a:p>
          <a:p>
            <a:r>
              <a:rPr lang="en-US" dirty="0"/>
              <a:t>Based on Price, Tax Share, Tax Structure, and Affordability Change </a:t>
            </a:r>
          </a:p>
          <a:p>
            <a:r>
              <a:rPr lang="en-US" dirty="0"/>
              <a:t>United States ranks 90</a:t>
            </a:r>
            <a:r>
              <a:rPr lang="en-US" baseline="30000" dirty="0"/>
              <a:t>th</a:t>
            </a:r>
            <a:r>
              <a:rPr lang="en-US" dirty="0"/>
              <a:t> worldwide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716C6D-AF02-66F8-A8EA-49D31657D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82" y="1969495"/>
            <a:ext cx="7719317" cy="419248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Presenter name</a:t>
            </a:r>
          </a:p>
          <a:p>
            <a:r>
              <a:rPr lang="en-US" dirty="0"/>
              <a:t>Email address</a:t>
            </a:r>
          </a:p>
          <a:p>
            <a:r>
              <a:rPr lang="en-US" dirty="0"/>
              <a:t>Website address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infopath/2007/PartnerControls"/>
    <ds:schemaRef ds:uri="http://www.w3.org/XML/1998/namespace"/>
    <ds:schemaRef ds:uri="http://purl.org/dc/dcmitype/"/>
    <ds:schemaRef ds:uri="71af3243-3dd4-4a8d-8c0d-dd76da1f02a5"/>
    <ds:schemaRef ds:uri="http://purl.org/dc/elements/1.1/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230e9df3-be65-4c73-a93b-d1236ebd677e"/>
    <ds:schemaRef ds:uri="16c05727-aa75-4e4a-9b5f-8a80a1165891"/>
    <ds:schemaRef ds:uri="http://schemas.microsoft.com/office/2006/metadata/properties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{E08D835B-C65D-44E1-A4CE-91580EBB8880}tf33713516_win32</Template>
  <TotalTime>3233</TotalTime>
  <Words>129</Words>
  <Application>Microsoft Office PowerPoint</Application>
  <PresentationFormat>Widescreen</PresentationFormat>
  <Paragraphs>38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Walbaum Display</vt:lpstr>
      <vt:lpstr>3DFloatVTI</vt:lpstr>
      <vt:lpstr>Tobacco: Lucrative or Lethal </vt:lpstr>
      <vt:lpstr>Tobacco use in the US</vt:lpstr>
      <vt:lpstr>Revenue brought in per state (by millions)</vt:lpstr>
      <vt:lpstr>Percent of tobacco users</vt:lpstr>
      <vt:lpstr>Tobacco use per Industry</vt:lpstr>
      <vt:lpstr>Tobacco Use by Race in Adults</vt:lpstr>
      <vt:lpstr>Tobacco related deaths per year</vt:lpstr>
      <vt:lpstr>WHO Overall Score 2014-2020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Tobacco Lucrative or Lethal </dc:title>
  <dc:creator>Andrew Case</dc:creator>
  <cp:lastModifiedBy>Andrew Case</cp:lastModifiedBy>
  <cp:revision>8</cp:revision>
  <dcterms:created xsi:type="dcterms:W3CDTF">2022-12-13T18:06:00Z</dcterms:created>
  <dcterms:modified xsi:type="dcterms:W3CDTF">2022-12-16T03:08:28Z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