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4" r:id="rId10"/>
    <p:sldId id="266" r:id="rId11"/>
    <p:sldId id="267" r:id="rId12"/>
    <p:sldId id="263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xy.codeplex.com/" TargetMode="External"/><Relationship Id="rId2" Type="http://schemas.openxmlformats.org/officeDocument/2006/relationships/hyperlink" Target="http://www.neuzilla.com/b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nyqus/tox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r>
              <a:rPr lang="en-US" altLang="zh-CN" dirty="0" err="1" smtClean="0"/>
              <a:t>toToxy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161489"/>
            <a:ext cx="9144000" cy="12869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.NET </a:t>
            </a:r>
            <a:r>
              <a:rPr lang="en-US" altLang="zh-CN" dirty="0" smtClean="0"/>
              <a:t>based open source </a:t>
            </a:r>
          </a:p>
          <a:p>
            <a:r>
              <a:rPr lang="en-US" altLang="zh-CN" dirty="0" smtClean="0"/>
              <a:t>text/data </a:t>
            </a:r>
            <a:r>
              <a:rPr lang="en-US" altLang="zh-CN" dirty="0" smtClean="0"/>
              <a:t>extraction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3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 - 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indexing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386" y="4106776"/>
            <a:ext cx="6253876" cy="198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40" y="1804005"/>
            <a:ext cx="5900397" cy="195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04005"/>
            <a:ext cx="8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048816"/>
            <a:ext cx="8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06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–Excel to Dataset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19" y="1993055"/>
            <a:ext cx="8314762" cy="34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Supports more formats such as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mht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StarOffice</a:t>
            </a:r>
            <a:r>
              <a:rPr lang="en-US" altLang="zh-CN" dirty="0" smtClean="0"/>
              <a:t> formats, OpenOffice formats, WPS formats and so on</a:t>
            </a:r>
          </a:p>
          <a:p>
            <a:r>
              <a:rPr lang="en-US" altLang="zh-CN" dirty="0" smtClean="0"/>
              <a:t>file type identification via content-type or </a:t>
            </a:r>
            <a:r>
              <a:rPr lang="en-US" altLang="zh-CN" dirty="0" smtClean="0"/>
              <a:t>streaming</a:t>
            </a:r>
          </a:p>
          <a:p>
            <a:r>
              <a:rPr lang="en-US" altLang="zh-CN" dirty="0" smtClean="0"/>
              <a:t>Convert text to vector for NLP/research purpose</a:t>
            </a:r>
            <a:endParaRPr lang="en-US" altLang="zh-CN" dirty="0" smtClean="0"/>
          </a:p>
          <a:p>
            <a:r>
              <a:rPr lang="en-US" altLang="zh-CN" dirty="0" smtClean="0"/>
              <a:t>Automatic language identification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15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Tool: </a:t>
            </a:r>
            <a:r>
              <a:rPr lang="en-US" altLang="zh-CN" dirty="0" err="1" smtClean="0"/>
              <a:t>Toxy</a:t>
            </a:r>
            <a:r>
              <a:rPr lang="en-US" altLang="zh-CN" dirty="0" smtClean="0"/>
              <a:t> Extraction Viewer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161"/>
            <a:ext cx="7747624" cy="3719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756" y="5690681"/>
            <a:ext cx="821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Source code location: &lt;</a:t>
            </a:r>
            <a:r>
              <a:rPr lang="en-US" altLang="zh-CN" sz="2000" dirty="0" err="1" smtClean="0"/>
              <a:t>toxy</a:t>
            </a:r>
            <a:r>
              <a:rPr lang="en-US" altLang="zh-CN" sz="2000" dirty="0" smtClean="0"/>
              <a:t> folder&gt;\</a:t>
            </a:r>
            <a:r>
              <a:rPr lang="en-US" altLang="zh-CN" sz="2000" dirty="0" err="1" smtClean="0"/>
              <a:t>Toxy.Tools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ExtractionViewer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00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Toxy</a:t>
            </a:r>
            <a:r>
              <a:rPr lang="en-US" altLang="zh-CN" dirty="0" smtClean="0"/>
              <a:t> on Internet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Neuzilla</a:t>
            </a:r>
            <a:r>
              <a:rPr lang="en-US" altLang="zh-CN" dirty="0" smtClean="0"/>
              <a:t> – the studio behind </a:t>
            </a:r>
            <a:r>
              <a:rPr lang="en-US" altLang="zh-CN" dirty="0" err="1" smtClean="0"/>
              <a:t>Toxy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http://www.neuzilla.com/blog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Codeplex</a:t>
            </a:r>
            <a:r>
              <a:rPr lang="en-US" altLang="zh-CN" dirty="0" smtClean="0"/>
              <a:t> website: </a:t>
            </a:r>
            <a:r>
              <a:rPr lang="en-US" altLang="zh-CN" dirty="0" smtClean="0">
                <a:hlinkClick r:id="rId3"/>
              </a:rPr>
              <a:t>http://toxy.codeplex.com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/>
              <a:t> website: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github.com/tonyqus/toxy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QQ Group: 297128022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81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Toxy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It’s a framework based on .NET</a:t>
            </a:r>
          </a:p>
          <a:p>
            <a:r>
              <a:rPr lang="en-US" altLang="zh-CN" dirty="0" smtClean="0"/>
              <a:t>It can identify the file formats based on extension (content-type in future version)</a:t>
            </a:r>
          </a:p>
          <a:p>
            <a:r>
              <a:rPr lang="en-US" altLang="zh-CN" dirty="0" smtClean="0"/>
              <a:t>It can extract the text or structured data from the file formats</a:t>
            </a:r>
          </a:p>
          <a:p>
            <a:r>
              <a:rPr lang="en-US" altLang="zh-CN" dirty="0" smtClean="0"/>
              <a:t>It provides unified structures for different use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37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use </a:t>
            </a:r>
            <a:r>
              <a:rPr lang="en-US" altLang="zh-CN" dirty="0" err="1" smtClean="0"/>
              <a:t>Toxy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IFilter</a:t>
            </a:r>
            <a:r>
              <a:rPr lang="en-US" altLang="zh-CN" dirty="0" smtClean="0"/>
              <a:t> can also extract data but is not a cross-platform solution</a:t>
            </a:r>
          </a:p>
          <a:p>
            <a:r>
              <a:rPr lang="en-US" altLang="zh-CN" dirty="0" smtClean="0"/>
              <a:t>It supports many file formats</a:t>
            </a:r>
          </a:p>
          <a:p>
            <a:r>
              <a:rPr lang="en-US" altLang="zh-CN" dirty="0" smtClean="0"/>
              <a:t>It’s based on pure .NET third-party components</a:t>
            </a:r>
          </a:p>
          <a:p>
            <a:r>
              <a:rPr lang="en-US" altLang="zh-CN" dirty="0" smtClean="0"/>
              <a:t>Performance is much better than COM-based solution</a:t>
            </a:r>
          </a:p>
          <a:p>
            <a:r>
              <a:rPr lang="en-US" altLang="zh-CN" dirty="0" smtClean="0"/>
              <a:t>Unified structures make data-handling really easy</a:t>
            </a:r>
          </a:p>
          <a:p>
            <a:r>
              <a:rPr lang="en-US" altLang="zh-CN" dirty="0" smtClean="0"/>
              <a:t>Easy to learn and use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Apache 2.0 license – free for commercial use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18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Releases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2" y="2827808"/>
            <a:ext cx="10400616" cy="21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Supported file formats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PDF, Word (.doc and 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Excel (.</a:t>
            </a:r>
            <a:r>
              <a:rPr lang="en-US" altLang="zh-CN" dirty="0" err="1" smtClean="0"/>
              <a:t>xls</a:t>
            </a:r>
            <a:r>
              <a:rPr lang="en-US" altLang="zh-CN" dirty="0" smtClean="0"/>
              <a:t> and .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), CSV</a:t>
            </a:r>
          </a:p>
          <a:p>
            <a:r>
              <a:rPr lang="en-US" altLang="zh-CN" dirty="0" smtClean="0"/>
              <a:t>Audio formats such as .wav, .mp3 and so on</a:t>
            </a:r>
          </a:p>
          <a:p>
            <a:r>
              <a:rPr lang="en-US" altLang="zh-CN" dirty="0" smtClean="0"/>
              <a:t>Image formats such as .jpg, .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, .gif and so on</a:t>
            </a:r>
          </a:p>
          <a:p>
            <a:r>
              <a:rPr lang="en-US" altLang="zh-CN" dirty="0" smtClean="0"/>
              <a:t>Business cards format (.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Email archive (.</a:t>
            </a:r>
            <a:r>
              <a:rPr lang="en-US" altLang="zh-CN" dirty="0" err="1" smtClean="0"/>
              <a:t>eml</a:t>
            </a:r>
            <a:r>
              <a:rPr lang="en-US" altLang="zh-CN" dirty="0" smtClean="0"/>
              <a:t> and .</a:t>
            </a:r>
            <a:r>
              <a:rPr lang="en-US" altLang="zh-CN" dirty="0" err="1" smtClean="0"/>
              <a:t>cnm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PowerPoint (.</a:t>
            </a:r>
            <a:r>
              <a:rPr lang="en-US" altLang="zh-CN" dirty="0" err="1" smtClean="0"/>
              <a:t>pptx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 (More in the future)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654" y="239203"/>
            <a:ext cx="11384692" cy="3237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83900">
            <a:off x="1994554" y="628609"/>
            <a:ext cx="909145" cy="954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8333">
            <a:off x="1044003" y="2012253"/>
            <a:ext cx="883765" cy="883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25528">
            <a:off x="3050595" y="741503"/>
            <a:ext cx="935207" cy="953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35052">
            <a:off x="2166125" y="1976367"/>
            <a:ext cx="837634" cy="9905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4967">
            <a:off x="5574952" y="596137"/>
            <a:ext cx="831190" cy="933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50329">
            <a:off x="4328043" y="705077"/>
            <a:ext cx="953530" cy="9959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25555">
            <a:off x="739962" y="669682"/>
            <a:ext cx="847375" cy="1042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14521">
            <a:off x="7909035" y="828765"/>
            <a:ext cx="897324" cy="903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046801">
            <a:off x="3317921" y="2128054"/>
            <a:ext cx="780838" cy="955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01261">
            <a:off x="9207319" y="694467"/>
            <a:ext cx="844793" cy="8225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2672" y="2008126"/>
            <a:ext cx="857409" cy="885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9895" y="1857786"/>
            <a:ext cx="850643" cy="8825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7537" y="2017381"/>
            <a:ext cx="848133" cy="10253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76821">
            <a:off x="9926239" y="1955674"/>
            <a:ext cx="919852" cy="1130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334396">
            <a:off x="10435091" y="720080"/>
            <a:ext cx="922516" cy="10524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9938">
            <a:off x="7638567" y="2069434"/>
            <a:ext cx="801873" cy="9551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13986" y="446416"/>
            <a:ext cx="879074" cy="93289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490474" y="3793807"/>
            <a:ext cx="806953" cy="93087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433405" y="5042121"/>
            <a:ext cx="5028813" cy="923330"/>
          </a:xfrm>
          <a:prstGeom prst="rect">
            <a:avLst/>
          </a:prstGeom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Toxy</a:t>
            </a:r>
            <a:r>
              <a:rPr lang="en-US" altLang="zh-CN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i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Framework</a:t>
            </a:r>
            <a:endParaRPr lang="zh-CN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0778139">
            <a:off x="5564556" y="2197643"/>
            <a:ext cx="790990" cy="9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Toxy</a:t>
            </a:r>
            <a:r>
              <a:rPr lang="en-US" altLang="zh-CN" dirty="0" smtClean="0"/>
              <a:t> Unified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/>
              <a:t>ToxyDocument</a:t>
            </a:r>
            <a:r>
              <a:rPr lang="en-US" altLang="zh-CN" i="1" dirty="0"/>
              <a:t> </a:t>
            </a:r>
            <a:r>
              <a:rPr lang="en-US" altLang="zh-CN" dirty="0" smtClean="0"/>
              <a:t>is designed for documents such as Word, PDF</a:t>
            </a:r>
          </a:p>
          <a:p>
            <a:r>
              <a:rPr lang="en-US" altLang="zh-CN" b="1" i="1" dirty="0" err="1" smtClean="0"/>
              <a:t>ToxySpreadsheet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designed for spreadsheets such as Excel and CSV</a:t>
            </a:r>
          </a:p>
          <a:p>
            <a:r>
              <a:rPr lang="en-US" altLang="zh-CN" b="1" i="1" dirty="0" err="1" smtClean="0"/>
              <a:t>ToxyEmail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designed for email formats.</a:t>
            </a:r>
          </a:p>
          <a:p>
            <a:r>
              <a:rPr lang="en-US" altLang="zh-CN" b="1" i="1" dirty="0" err="1"/>
              <a:t>ToxyBusinessCard</a:t>
            </a:r>
            <a:r>
              <a:rPr lang="en-US" altLang="zh-CN" i="1" dirty="0"/>
              <a:t> </a:t>
            </a:r>
            <a:r>
              <a:rPr lang="en-US" altLang="zh-CN" dirty="0" smtClean="0"/>
              <a:t>is designed for business card format (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).</a:t>
            </a:r>
          </a:p>
          <a:p>
            <a:r>
              <a:rPr lang="en-US" altLang="zh-CN" b="1" i="1" dirty="0" err="1" smtClean="0"/>
              <a:t>ToxyDom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designed for DOM-</a:t>
            </a:r>
            <a:r>
              <a:rPr lang="en-US" altLang="zh-CN" dirty="0" err="1" smtClean="0"/>
              <a:t>basd</a:t>
            </a:r>
            <a:r>
              <a:rPr lang="en-US" altLang="zh-CN" dirty="0" smtClean="0"/>
              <a:t> formats such as HTML and XML</a:t>
            </a:r>
            <a:endParaRPr lang="en-US" altLang="zh-CN" dirty="0"/>
          </a:p>
          <a:p>
            <a:r>
              <a:rPr lang="en-US" altLang="zh-CN" b="1" i="1" dirty="0" err="1"/>
              <a:t>ToxyMetadata</a:t>
            </a:r>
            <a:r>
              <a:rPr lang="en-US" altLang="zh-CN" i="1" dirty="0"/>
              <a:t> </a:t>
            </a:r>
            <a:r>
              <a:rPr lang="en-US" altLang="zh-CN" dirty="0" smtClean="0"/>
              <a:t>is designed for any files containing meta information</a:t>
            </a:r>
            <a:r>
              <a:rPr lang="en-US" altLang="zh-CN" dirty="0"/>
              <a:t> (Since </a:t>
            </a:r>
            <a:r>
              <a:rPr lang="en-US" altLang="zh-CN" dirty="0" err="1"/>
              <a:t>Toxy</a:t>
            </a:r>
            <a:r>
              <a:rPr lang="en-US" altLang="zh-CN" dirty="0"/>
              <a:t> 1.3)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extraction process via </a:t>
            </a:r>
            <a:r>
              <a:rPr lang="en-US" altLang="zh-CN" dirty="0" err="1" smtClean="0"/>
              <a:t>Toxy</a:t>
            </a:r>
            <a:endParaRPr lang="zh-CN" altLang="en-US" dirty="0"/>
          </a:p>
        </p:txBody>
      </p:sp>
      <p:pic>
        <p:nvPicPr>
          <p:cNvPr id="1141" name="Picture 1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89" y="1385502"/>
            <a:ext cx="7626566" cy="54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Dependencies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39" y="1446683"/>
            <a:ext cx="7883145" cy="525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1105" y="1480920"/>
            <a:ext cx="208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Internal parsers are transparent from </a:t>
            </a:r>
            <a:r>
              <a:rPr lang="en-US" altLang="zh-CN" dirty="0" err="1" smtClean="0"/>
              <a:t>Toxy</a:t>
            </a:r>
            <a:r>
              <a:rPr lang="en-US" altLang="zh-CN" dirty="0" smtClean="0"/>
              <a:t>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662</TotalTime>
  <Words>350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华文楷体</vt:lpstr>
      <vt:lpstr>Arial</vt:lpstr>
      <vt:lpstr>Corbel</vt:lpstr>
      <vt:lpstr>Depth</vt:lpstr>
      <vt:lpstr>Introduction toToxy</vt:lpstr>
      <vt:lpstr>What’s Toxy</vt:lpstr>
      <vt:lpstr>Why use Toxy</vt:lpstr>
      <vt:lpstr>Releases</vt:lpstr>
      <vt:lpstr>Supported file formats</vt:lpstr>
      <vt:lpstr>PowerPoint Presentation</vt:lpstr>
      <vt:lpstr>Toxy Unified Structures</vt:lpstr>
      <vt:lpstr>Data extraction process via Toxy</vt:lpstr>
      <vt:lpstr>Dependencies</vt:lpstr>
      <vt:lpstr>Use case  - Lucene indexing</vt:lpstr>
      <vt:lpstr>Use case –Excel to Dataset</vt:lpstr>
      <vt:lpstr>Roadmap</vt:lpstr>
      <vt:lpstr>Tool: Toxy Extraction Viewer</vt:lpstr>
      <vt:lpstr>Toxy on Internet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Toxy Framework</dc:title>
  <dc:creator>陈xiaolu</dc:creator>
  <cp:lastModifiedBy>陈xiaolu</cp:lastModifiedBy>
  <cp:revision>18</cp:revision>
  <dcterms:created xsi:type="dcterms:W3CDTF">2015-03-15T01:36:38Z</dcterms:created>
  <dcterms:modified xsi:type="dcterms:W3CDTF">2015-03-15T20:09:27Z</dcterms:modified>
</cp:coreProperties>
</file>