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70" r:id="rId3"/>
    <p:sldId id="257" r:id="rId4"/>
    <p:sldId id="266" r:id="rId5"/>
    <p:sldId id="267" r:id="rId6"/>
    <p:sldId id="268" r:id="rId7"/>
    <p:sldId id="258" r:id="rId8"/>
    <p:sldId id="259" r:id="rId9"/>
    <p:sldId id="269" r:id="rId10"/>
    <p:sldId id="260" r:id="rId11"/>
    <p:sldId id="261" r:id="rId12"/>
    <p:sldId id="262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6309C8-E6CC-4D35-A063-FB9BA3020D51}" v="40" dt="2025-08-25T08:26:57.361"/>
  </p1510:revLst>
</p1510:revInfo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eshii ." userId="683d089537226ae8" providerId="LiveId" clId="{5E6309C8-E6CC-4D35-A063-FB9BA3020D51}"/>
    <pc:docChg chg="undo custSel addSld modSld">
      <pc:chgData name="Akeshii ." userId="683d089537226ae8" providerId="LiveId" clId="{5E6309C8-E6CC-4D35-A063-FB9BA3020D51}" dt="2025-08-25T08:28:57.430" v="605" actId="14100"/>
      <pc:docMkLst>
        <pc:docMk/>
      </pc:docMkLst>
      <pc:sldChg chg="addSp modSp mod">
        <pc:chgData name="Akeshii ." userId="683d089537226ae8" providerId="LiveId" clId="{5E6309C8-E6CC-4D35-A063-FB9BA3020D51}" dt="2025-08-25T07:56:38.445" v="39" actId="20577"/>
        <pc:sldMkLst>
          <pc:docMk/>
          <pc:sldMk cId="2179432519" sldId="257"/>
        </pc:sldMkLst>
        <pc:spChg chg="mod">
          <ac:chgData name="Akeshii ." userId="683d089537226ae8" providerId="LiveId" clId="{5E6309C8-E6CC-4D35-A063-FB9BA3020D51}" dt="2025-08-25T07:54:23.901" v="2" actId="207"/>
          <ac:spMkLst>
            <pc:docMk/>
            <pc:sldMk cId="2179432519" sldId="257"/>
            <ac:spMk id="2" creationId="{9CF81CD6-837D-E62F-EAAB-06C979036E0F}"/>
          </ac:spMkLst>
        </pc:spChg>
        <pc:spChg chg="add">
          <ac:chgData name="Akeshii ." userId="683d089537226ae8" providerId="LiveId" clId="{5E6309C8-E6CC-4D35-A063-FB9BA3020D51}" dt="2025-08-25T07:54:55.575" v="7"/>
          <ac:spMkLst>
            <pc:docMk/>
            <pc:sldMk cId="2179432519" sldId="257"/>
            <ac:spMk id="3" creationId="{B63A288B-2084-F59B-CE01-456A88CD1890}"/>
          </ac:spMkLst>
        </pc:spChg>
        <pc:spChg chg="add">
          <ac:chgData name="Akeshii ." userId="683d089537226ae8" providerId="LiveId" clId="{5E6309C8-E6CC-4D35-A063-FB9BA3020D51}" dt="2025-08-25T07:55:00.954" v="8"/>
          <ac:spMkLst>
            <pc:docMk/>
            <pc:sldMk cId="2179432519" sldId="257"/>
            <ac:spMk id="4" creationId="{95366892-9892-E5FD-D3E9-5DE8901942B5}"/>
          </ac:spMkLst>
        </pc:spChg>
        <pc:spChg chg="add">
          <ac:chgData name="Akeshii ." userId="683d089537226ae8" providerId="LiveId" clId="{5E6309C8-E6CC-4D35-A063-FB9BA3020D51}" dt="2025-08-25T07:55:11.712" v="16"/>
          <ac:spMkLst>
            <pc:docMk/>
            <pc:sldMk cId="2179432519" sldId="257"/>
            <ac:spMk id="5" creationId="{876BE046-EFE4-933A-BD23-9CE61426C362}"/>
          </ac:spMkLst>
        </pc:spChg>
        <pc:spChg chg="mod">
          <ac:chgData name="Akeshii ." userId="683d089537226ae8" providerId="LiveId" clId="{5E6309C8-E6CC-4D35-A063-FB9BA3020D51}" dt="2025-08-25T07:56:38.445" v="39" actId="20577"/>
          <ac:spMkLst>
            <pc:docMk/>
            <pc:sldMk cId="2179432519" sldId="257"/>
            <ac:spMk id="32" creationId="{5AA83AD1-3C1E-4C95-960E-67A2C46FF69E}"/>
          </ac:spMkLst>
        </pc:spChg>
      </pc:sldChg>
      <pc:sldChg chg="modSp mod">
        <pc:chgData name="Akeshii ." userId="683d089537226ae8" providerId="LiveId" clId="{5E6309C8-E6CC-4D35-A063-FB9BA3020D51}" dt="2025-08-25T08:24:29.367" v="559" actId="207"/>
        <pc:sldMkLst>
          <pc:docMk/>
          <pc:sldMk cId="1796251288" sldId="259"/>
        </pc:sldMkLst>
        <pc:spChg chg="mod">
          <ac:chgData name="Akeshii ." userId="683d089537226ae8" providerId="LiveId" clId="{5E6309C8-E6CC-4D35-A063-FB9BA3020D51}" dt="2025-08-25T08:22:39.919" v="330" actId="14100"/>
          <ac:spMkLst>
            <pc:docMk/>
            <pc:sldMk cId="1796251288" sldId="259"/>
            <ac:spMk id="2" creationId="{124D5A34-2390-F8C9-232E-B84BC818774D}"/>
          </ac:spMkLst>
        </pc:spChg>
        <pc:spChg chg="mod">
          <ac:chgData name="Akeshii ." userId="683d089537226ae8" providerId="LiveId" clId="{5E6309C8-E6CC-4D35-A063-FB9BA3020D51}" dt="2025-08-25T08:24:29.367" v="559" actId="207"/>
          <ac:spMkLst>
            <pc:docMk/>
            <pc:sldMk cId="1796251288" sldId="259"/>
            <ac:spMk id="3" creationId="{D79931CE-2277-9FCF-9728-1DF08D5890B3}"/>
          </ac:spMkLst>
        </pc:spChg>
      </pc:sldChg>
      <pc:sldChg chg="addSp delSp modSp new mod setBg">
        <pc:chgData name="Akeshii ." userId="683d089537226ae8" providerId="LiveId" clId="{5E6309C8-E6CC-4D35-A063-FB9BA3020D51}" dt="2025-08-25T08:17:06.204" v="197" actId="207"/>
        <pc:sldMkLst>
          <pc:docMk/>
          <pc:sldMk cId="613529012" sldId="266"/>
        </pc:sldMkLst>
        <pc:spChg chg="mod">
          <ac:chgData name="Akeshii ." userId="683d089537226ae8" providerId="LiveId" clId="{5E6309C8-E6CC-4D35-A063-FB9BA3020D51}" dt="2025-08-25T08:17:02.736" v="196" actId="207"/>
          <ac:spMkLst>
            <pc:docMk/>
            <pc:sldMk cId="613529012" sldId="266"/>
            <ac:spMk id="2" creationId="{B74D3C10-0139-B544-0366-FD05270C133F}"/>
          </ac:spMkLst>
        </pc:spChg>
        <pc:spChg chg="mod">
          <ac:chgData name="Akeshii ." userId="683d089537226ae8" providerId="LiveId" clId="{5E6309C8-E6CC-4D35-A063-FB9BA3020D51}" dt="2025-08-25T08:17:06.204" v="197" actId="207"/>
          <ac:spMkLst>
            <pc:docMk/>
            <pc:sldMk cId="613529012" sldId="266"/>
            <ac:spMk id="3" creationId="{8FE32651-145C-7CF9-177B-F591708D48F3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8" creationId="{09588DA8-065E-4F6F-8EFD-43104AB2E0CF}"/>
          </ac:spMkLst>
        </pc:spChg>
        <pc:spChg chg="add del">
          <ac:chgData name="Akeshii ." userId="683d089537226ae8" providerId="LiveId" clId="{5E6309C8-E6CC-4D35-A063-FB9BA3020D51}" dt="2025-08-25T08:09:54.239" v="71" actId="26606"/>
          <ac:spMkLst>
            <pc:docMk/>
            <pc:sldMk cId="613529012" sldId="266"/>
            <ac:spMk id="9" creationId="{2C61293E-6EBE-43EF-A52C-9BEBFD7679D4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10" creationId="{C4285719-470E-454C-AF62-8323075F1F5B}"/>
          </ac:spMkLst>
        </pc:spChg>
        <pc:spChg chg="add del">
          <ac:chgData name="Akeshii ." userId="683d089537226ae8" providerId="LiveId" clId="{5E6309C8-E6CC-4D35-A063-FB9BA3020D51}" dt="2025-08-25T08:09:54.239" v="71" actId="26606"/>
          <ac:spMkLst>
            <pc:docMk/>
            <pc:sldMk cId="613529012" sldId="266"/>
            <ac:spMk id="11" creationId="{21540236-BFD5-4A9D-8840-4703E7F76825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12" creationId="{CD9FE4EF-C4D8-49A0-B2FF-81D8DB7D8A24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14" creationId="{4300840D-0A0B-4512-BACA-B439D5B9C57C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16" creationId="{D2B78728-A580-49A7-84F9-6EF6F583ADE0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18" creationId="{38FAA1A1-D861-433F-88FA-1E9D6FD31D11}"/>
          </ac:spMkLst>
        </pc:spChg>
        <pc:spChg chg="add del">
          <ac:chgData name="Akeshii ." userId="683d089537226ae8" providerId="LiveId" clId="{5E6309C8-E6CC-4D35-A063-FB9BA3020D51}" dt="2025-08-25T08:08:48.575" v="57" actId="26606"/>
          <ac:spMkLst>
            <pc:docMk/>
            <pc:sldMk cId="613529012" sldId="266"/>
            <ac:spMk id="20" creationId="{8D71EDA1-87BF-4D5D-AB79-F346FD19278A}"/>
          </ac:spMkLst>
        </pc:spChg>
        <pc:picChg chg="add mod ord">
          <ac:chgData name="Akeshii ." userId="683d089537226ae8" providerId="LiveId" clId="{5E6309C8-E6CC-4D35-A063-FB9BA3020D51}" dt="2025-08-25T08:09:54.239" v="71" actId="26606"/>
          <ac:picMkLst>
            <pc:docMk/>
            <pc:sldMk cId="613529012" sldId="266"/>
            <ac:picMk id="5" creationId="{F3724250-89D0-8B17-119D-9E8D3E2E4B38}"/>
          </ac:picMkLst>
        </pc:picChg>
        <pc:cxnChg chg="add">
          <ac:chgData name="Akeshii ." userId="683d089537226ae8" providerId="LiveId" clId="{5E6309C8-E6CC-4D35-A063-FB9BA3020D51}" dt="2025-08-25T08:09:54.239" v="71" actId="26606"/>
          <ac:cxnSpMkLst>
            <pc:docMk/>
            <pc:sldMk cId="613529012" sldId="266"/>
            <ac:cxnSpMk id="13" creationId="{FC23E3B9-5ABF-58B3-E2B0-E9A5DAA90037}"/>
          </ac:cxnSpMkLst>
        </pc:cxnChg>
      </pc:sldChg>
      <pc:sldChg chg="addSp modSp new mod setBg">
        <pc:chgData name="Akeshii ." userId="683d089537226ae8" providerId="LiveId" clId="{5E6309C8-E6CC-4D35-A063-FB9BA3020D51}" dt="2025-08-25T08:17:56.488" v="273" actId="20577"/>
        <pc:sldMkLst>
          <pc:docMk/>
          <pc:sldMk cId="3914464535" sldId="267"/>
        </pc:sldMkLst>
        <pc:spChg chg="mod">
          <ac:chgData name="Akeshii ." userId="683d089537226ae8" providerId="LiveId" clId="{5E6309C8-E6CC-4D35-A063-FB9BA3020D51}" dt="2025-08-25T08:17:27.318" v="202" actId="14100"/>
          <ac:spMkLst>
            <pc:docMk/>
            <pc:sldMk cId="3914464535" sldId="267"/>
            <ac:spMk id="2" creationId="{ABA5D73B-EA7F-B143-5CE3-649755CBF48A}"/>
          </ac:spMkLst>
        </pc:spChg>
        <pc:spChg chg="mod">
          <ac:chgData name="Akeshii ." userId="683d089537226ae8" providerId="LiveId" clId="{5E6309C8-E6CC-4D35-A063-FB9BA3020D51}" dt="2025-08-25T08:17:56.488" v="273" actId="20577"/>
          <ac:spMkLst>
            <pc:docMk/>
            <pc:sldMk cId="3914464535" sldId="267"/>
            <ac:spMk id="3" creationId="{1BD97492-EC73-0CAC-FC38-1959F3D904A0}"/>
          </ac:spMkLst>
        </pc:spChg>
        <pc:graphicFrameChg chg="add mod modGraphic">
          <ac:chgData name="Akeshii ." userId="683d089537226ae8" providerId="LiveId" clId="{5E6309C8-E6CC-4D35-A063-FB9BA3020D51}" dt="2025-08-25T08:17:34.202" v="203" actId="255"/>
          <ac:graphicFrameMkLst>
            <pc:docMk/>
            <pc:sldMk cId="3914464535" sldId="267"/>
            <ac:graphicFrameMk id="4" creationId="{9F62B957-2BC8-FB45-5E7A-3D42BD4F24EE}"/>
          </ac:graphicFrameMkLst>
        </pc:graphicFrameChg>
        <pc:cxnChg chg="add">
          <ac:chgData name="Akeshii ." userId="683d089537226ae8" providerId="LiveId" clId="{5E6309C8-E6CC-4D35-A063-FB9BA3020D51}" dt="2025-08-25T08:15:34.832" v="95" actId="26606"/>
          <ac:cxnSpMkLst>
            <pc:docMk/>
            <pc:sldMk cId="3914464535" sldId="267"/>
            <ac:cxnSpMk id="9" creationId="{FC23E3B9-5ABF-58B3-E2B0-E9A5DAA90037}"/>
          </ac:cxnSpMkLst>
        </pc:cxnChg>
      </pc:sldChg>
      <pc:sldChg chg="addSp delSp modSp new mod setBg">
        <pc:chgData name="Akeshii ." userId="683d089537226ae8" providerId="LiveId" clId="{5E6309C8-E6CC-4D35-A063-FB9BA3020D51}" dt="2025-08-25T08:24:41.050" v="561" actId="207"/>
        <pc:sldMkLst>
          <pc:docMk/>
          <pc:sldMk cId="2657131371" sldId="268"/>
        </pc:sldMkLst>
        <pc:spChg chg="mod">
          <ac:chgData name="Akeshii ." userId="683d089537226ae8" providerId="LiveId" clId="{5E6309C8-E6CC-4D35-A063-FB9BA3020D51}" dt="2025-08-25T08:24:41.050" v="561" actId="207"/>
          <ac:spMkLst>
            <pc:docMk/>
            <pc:sldMk cId="2657131371" sldId="268"/>
            <ac:spMk id="2" creationId="{705D17B0-92A6-B49D-BBC6-5BE38F33F831}"/>
          </ac:spMkLst>
        </pc:spChg>
        <pc:spChg chg="del">
          <ac:chgData name="Akeshii ." userId="683d089537226ae8" providerId="LiveId" clId="{5E6309C8-E6CC-4D35-A063-FB9BA3020D51}" dt="2025-08-25T08:18:29.035" v="276"/>
          <ac:spMkLst>
            <pc:docMk/>
            <pc:sldMk cId="2657131371" sldId="268"/>
            <ac:spMk id="3" creationId="{6A38A4F3-892B-8DC0-FF56-2451A1B7BC5B}"/>
          </ac:spMkLst>
        </pc:spChg>
        <pc:spChg chg="add del mod">
          <ac:chgData name="Akeshii ." userId="683d089537226ae8" providerId="LiveId" clId="{5E6309C8-E6CC-4D35-A063-FB9BA3020D51}" dt="2025-08-25T08:19:19.540" v="293" actId="26606"/>
          <ac:spMkLst>
            <pc:docMk/>
            <pc:sldMk cId="2657131371" sldId="268"/>
            <ac:spMk id="4" creationId="{9B5EDFA9-1814-1815-6F93-28F285ACBB2C}"/>
          </ac:spMkLst>
        </pc:spChg>
        <pc:spChg chg="add del">
          <ac:chgData name="Akeshii ." userId="683d089537226ae8" providerId="LiveId" clId="{5E6309C8-E6CC-4D35-A063-FB9BA3020D51}" dt="2025-08-25T08:19:19.532" v="292" actId="26606"/>
          <ac:spMkLst>
            <pc:docMk/>
            <pc:sldMk cId="2657131371" sldId="268"/>
            <ac:spMk id="10" creationId="{C0763A76-9F1C-4FC5-82B7-DD475DA461B2}"/>
          </ac:spMkLst>
        </pc:spChg>
        <pc:spChg chg="add del">
          <ac:chgData name="Akeshii ." userId="683d089537226ae8" providerId="LiveId" clId="{5E6309C8-E6CC-4D35-A063-FB9BA3020D51}" dt="2025-08-25T08:19:16.948" v="290" actId="26606"/>
          <ac:spMkLst>
            <pc:docMk/>
            <pc:sldMk cId="2657131371" sldId="268"/>
            <ac:spMk id="11" creationId="{D93394DA-E684-47C2-9020-13225823F40A}"/>
          </ac:spMkLst>
        </pc:spChg>
        <pc:spChg chg="add del">
          <ac:chgData name="Akeshii ." userId="683d089537226ae8" providerId="LiveId" clId="{5E6309C8-E6CC-4D35-A063-FB9BA3020D51}" dt="2025-08-25T08:19:19.532" v="292" actId="26606"/>
          <ac:spMkLst>
            <pc:docMk/>
            <pc:sldMk cId="2657131371" sldId="268"/>
            <ac:spMk id="12" creationId="{E81BF4F6-F2CF-4984-9D14-D6966D92F99F}"/>
          </ac:spMkLst>
        </pc:spChg>
        <pc:spChg chg="add del">
          <ac:chgData name="Akeshii ." userId="683d089537226ae8" providerId="LiveId" clId="{5E6309C8-E6CC-4D35-A063-FB9BA3020D51}" dt="2025-08-25T08:19:19.532" v="292" actId="26606"/>
          <ac:spMkLst>
            <pc:docMk/>
            <pc:sldMk cId="2657131371" sldId="268"/>
            <ac:spMk id="13" creationId="{9B5EDFA9-1814-1815-6F93-28F285ACBB2C}"/>
          </ac:spMkLst>
        </pc:spChg>
        <pc:spChg chg="add mod">
          <ac:chgData name="Akeshii ." userId="683d089537226ae8" providerId="LiveId" clId="{5E6309C8-E6CC-4D35-A063-FB9BA3020D51}" dt="2025-08-25T08:24:38.817" v="560" actId="207"/>
          <ac:spMkLst>
            <pc:docMk/>
            <pc:sldMk cId="2657131371" sldId="268"/>
            <ac:spMk id="18" creationId="{9B5EDFA9-1814-1815-6F93-28F285ACBB2C}"/>
          </ac:spMkLst>
        </pc:spChg>
        <pc:graphicFrameChg chg="add del">
          <ac:chgData name="Akeshii ." userId="683d089537226ae8" providerId="LiveId" clId="{5E6309C8-E6CC-4D35-A063-FB9BA3020D51}" dt="2025-08-25T08:19:16.948" v="290" actId="26606"/>
          <ac:graphicFrameMkLst>
            <pc:docMk/>
            <pc:sldMk cId="2657131371" sldId="268"/>
            <ac:graphicFrameMk id="6" creationId="{9D040618-DBB8-0172-8A60-62CBFD9CCD1D}"/>
          </ac:graphicFrameMkLst>
        </pc:graphicFrameChg>
        <pc:picChg chg="add del">
          <ac:chgData name="Akeshii ." userId="683d089537226ae8" providerId="LiveId" clId="{5E6309C8-E6CC-4D35-A063-FB9BA3020D51}" dt="2025-08-25T08:19:16.948" v="290" actId="26606"/>
          <ac:picMkLst>
            <pc:docMk/>
            <pc:sldMk cId="2657131371" sldId="268"/>
            <ac:picMk id="7" creationId="{DABBE1AA-4FBF-8EF5-B891-24AF427A5FCA}"/>
          </ac:picMkLst>
        </pc:picChg>
        <pc:picChg chg="add del">
          <ac:chgData name="Akeshii ." userId="683d089537226ae8" providerId="LiveId" clId="{5E6309C8-E6CC-4D35-A063-FB9BA3020D51}" dt="2025-08-25T08:19:19.532" v="292" actId="26606"/>
          <ac:picMkLst>
            <pc:docMk/>
            <pc:sldMk cId="2657131371" sldId="268"/>
            <ac:picMk id="14" creationId="{551CF189-04C7-F11F-533F-EC4535CC2C58}"/>
          </ac:picMkLst>
        </pc:picChg>
        <pc:picChg chg="add mod">
          <ac:chgData name="Akeshii ." userId="683d089537226ae8" providerId="LiveId" clId="{5E6309C8-E6CC-4D35-A063-FB9BA3020D51}" dt="2025-08-25T08:21:39.298" v="325" actId="1076"/>
          <ac:picMkLst>
            <pc:docMk/>
            <pc:sldMk cId="2657131371" sldId="268"/>
            <ac:picMk id="16" creationId="{CADBA663-5894-B514-9EDB-B5C7ACFFBD70}"/>
          </ac:picMkLst>
        </pc:picChg>
        <pc:cxnChg chg="add">
          <ac:chgData name="Akeshii ." userId="683d089537226ae8" providerId="LiveId" clId="{5E6309C8-E6CC-4D35-A063-FB9BA3020D51}" dt="2025-08-25T08:19:19.540" v="293" actId="26606"/>
          <ac:cxnSpMkLst>
            <pc:docMk/>
            <pc:sldMk cId="2657131371" sldId="268"/>
            <ac:cxnSpMk id="17" creationId="{1503BFE4-729B-D9D0-C17B-501E6AF1127A}"/>
          </ac:cxnSpMkLst>
        </pc:cxnChg>
      </pc:sldChg>
      <pc:sldChg chg="addSp delSp modSp new mod setBg">
        <pc:chgData name="Akeshii ." userId="683d089537226ae8" providerId="LiveId" clId="{5E6309C8-E6CC-4D35-A063-FB9BA3020D51}" dt="2025-08-25T08:28:57.430" v="605" actId="14100"/>
        <pc:sldMkLst>
          <pc:docMk/>
          <pc:sldMk cId="3590551286" sldId="269"/>
        </pc:sldMkLst>
        <pc:spChg chg="mod">
          <ac:chgData name="Akeshii ." userId="683d089537226ae8" providerId="LiveId" clId="{5E6309C8-E6CC-4D35-A063-FB9BA3020D51}" dt="2025-08-25T08:28:38.202" v="602" actId="1076"/>
          <ac:spMkLst>
            <pc:docMk/>
            <pc:sldMk cId="3590551286" sldId="269"/>
            <ac:spMk id="2" creationId="{D8BE1C81-86D0-2A15-89B7-B2B9A323F2F6}"/>
          </ac:spMkLst>
        </pc:spChg>
        <pc:spChg chg="add del mod">
          <ac:chgData name="Akeshii ." userId="683d089537226ae8" providerId="LiveId" clId="{5E6309C8-E6CC-4D35-A063-FB9BA3020D51}" dt="2025-08-25T08:27:45.360" v="584" actId="26606"/>
          <ac:spMkLst>
            <pc:docMk/>
            <pc:sldMk cId="3590551286" sldId="269"/>
            <ac:spMk id="3" creationId="{4D456F21-B92C-E34A-2163-E4303BE970B1}"/>
          </ac:spMkLst>
        </pc:spChg>
        <pc:spChg chg="add">
          <ac:chgData name="Akeshii ." userId="683d089537226ae8" providerId="LiveId" clId="{5E6309C8-E6CC-4D35-A063-FB9BA3020D51}" dt="2025-08-25T08:27:45.360" v="584" actId="26606"/>
          <ac:spMkLst>
            <pc:docMk/>
            <pc:sldMk cId="3590551286" sldId="269"/>
            <ac:spMk id="8" creationId="{245A9F99-D9B1-4094-A2E2-B90AC1DB7B9C}"/>
          </ac:spMkLst>
        </pc:spChg>
        <pc:spChg chg="add">
          <ac:chgData name="Akeshii ." userId="683d089537226ae8" providerId="LiveId" clId="{5E6309C8-E6CC-4D35-A063-FB9BA3020D51}" dt="2025-08-25T08:27:45.360" v="584" actId="26606"/>
          <ac:spMkLst>
            <pc:docMk/>
            <pc:sldMk cId="3590551286" sldId="269"/>
            <ac:spMk id="9" creationId="{B7FAF607-473A-4A43-A23D-BBFF5C4117BB}"/>
          </ac:spMkLst>
        </pc:spChg>
        <pc:spChg chg="add del">
          <ac:chgData name="Akeshii ." userId="683d089537226ae8" providerId="LiveId" clId="{5E6309C8-E6CC-4D35-A063-FB9BA3020D51}" dt="2025-08-25T08:27:41.561" v="581" actId="26606"/>
          <ac:spMkLst>
            <pc:docMk/>
            <pc:sldMk cId="3590551286" sldId="269"/>
            <ac:spMk id="10" creationId="{245A9F99-D9B1-4094-A2E2-B90AC1DB7B9C}"/>
          </ac:spMkLst>
        </pc:spChg>
        <pc:spChg chg="add del">
          <ac:chgData name="Akeshii ." userId="683d089537226ae8" providerId="LiveId" clId="{5E6309C8-E6CC-4D35-A063-FB9BA3020D51}" dt="2025-08-25T08:27:41.561" v="581" actId="26606"/>
          <ac:spMkLst>
            <pc:docMk/>
            <pc:sldMk cId="3590551286" sldId="269"/>
            <ac:spMk id="12" creationId="{B7FAF607-473A-4A43-A23D-BBFF5C4117BB}"/>
          </ac:spMkLst>
        </pc:spChg>
        <pc:spChg chg="add mod">
          <ac:chgData name="Akeshii ." userId="683d089537226ae8" providerId="LiveId" clId="{5E6309C8-E6CC-4D35-A063-FB9BA3020D51}" dt="2025-08-25T08:28:57.430" v="605" actId="14100"/>
          <ac:spMkLst>
            <pc:docMk/>
            <pc:sldMk cId="3590551286" sldId="269"/>
            <ac:spMk id="13" creationId="{4D456F21-B92C-E34A-2163-E4303BE970B1}"/>
          </ac:spMkLst>
        </pc:spChg>
        <pc:grpChg chg="add del">
          <ac:chgData name="Akeshii ." userId="683d089537226ae8" providerId="LiveId" clId="{5E6309C8-E6CC-4D35-A063-FB9BA3020D51}" dt="2025-08-25T08:27:41.561" v="581" actId="26606"/>
          <ac:grpSpMkLst>
            <pc:docMk/>
            <pc:sldMk cId="3590551286" sldId="269"/>
            <ac:grpSpMk id="14" creationId="{C5F6476F-D303-44D3-B30F-1BA348F0F64A}"/>
          </ac:grpSpMkLst>
        </pc:grpChg>
        <pc:grpChg chg="add">
          <ac:chgData name="Akeshii ." userId="683d089537226ae8" providerId="LiveId" clId="{5E6309C8-E6CC-4D35-A063-FB9BA3020D51}" dt="2025-08-25T08:27:45.360" v="584" actId="26606"/>
          <ac:grpSpMkLst>
            <pc:docMk/>
            <pc:sldMk cId="3590551286" sldId="269"/>
            <ac:grpSpMk id="18" creationId="{C5F6476F-D303-44D3-B30F-1BA348F0F64A}"/>
          </ac:grpSpMkLst>
        </pc:grpChg>
        <pc:graphicFrameChg chg="add del">
          <ac:chgData name="Akeshii ." userId="683d089537226ae8" providerId="LiveId" clId="{5E6309C8-E6CC-4D35-A063-FB9BA3020D51}" dt="2025-08-25T08:27:45.343" v="583" actId="26606"/>
          <ac:graphicFrameMkLst>
            <pc:docMk/>
            <pc:sldMk cId="3590551286" sldId="269"/>
            <ac:graphicFrameMk id="5" creationId="{254D7B1F-60EA-169B-AC2C-95AF45EC3E19}"/>
          </ac:graphicFrameMkLst>
        </pc:graphicFrameChg>
        <pc:picChg chg="add del">
          <ac:chgData name="Akeshii ." userId="683d089537226ae8" providerId="LiveId" clId="{5E6309C8-E6CC-4D35-A063-FB9BA3020D51}" dt="2025-08-25T08:27:41.561" v="581" actId="26606"/>
          <ac:picMkLst>
            <pc:docMk/>
            <pc:sldMk cId="3590551286" sldId="269"/>
            <ac:picMk id="7" creationId="{E1B57F64-2E9A-C78B-1017-AA0238CA066D}"/>
          </ac:picMkLst>
        </pc:picChg>
        <pc:picChg chg="add">
          <ac:chgData name="Akeshii ." userId="683d089537226ae8" providerId="LiveId" clId="{5E6309C8-E6CC-4D35-A063-FB9BA3020D51}" dt="2025-08-25T08:27:45.360" v="584" actId="26606"/>
          <ac:picMkLst>
            <pc:docMk/>
            <pc:sldMk cId="3590551286" sldId="269"/>
            <ac:picMk id="11" creationId="{E1B57F64-2E9A-C78B-1017-AA0238CA066D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2C87C5-86F7-4EFD-B22F-8F89E7B2C305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3774DE-21E3-42B8-8719-A45CD305257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 AI &amp; Machine Learning	</a:t>
          </a:r>
        </a:p>
        <a:p>
          <a:pPr>
            <a:lnSpc>
              <a:spcPct val="100000"/>
            </a:lnSpc>
          </a:pPr>
          <a:r>
            <a:rPr lang="en-IN" dirty="0"/>
            <a:t>The foundation of our truth detection engine.</a:t>
          </a:r>
          <a:endParaRPr lang="en-US" dirty="0"/>
        </a:p>
      </dgm:t>
    </dgm:pt>
    <dgm:pt modelId="{557B1AB4-D030-4E18-835B-3AD0ED522DC2}" type="parTrans" cxnId="{B8BD718A-AD85-4BC1-A06E-EA01DE010E63}">
      <dgm:prSet/>
      <dgm:spPr/>
      <dgm:t>
        <a:bodyPr/>
        <a:lstStyle/>
        <a:p>
          <a:endParaRPr lang="en-US"/>
        </a:p>
      </dgm:t>
    </dgm:pt>
    <dgm:pt modelId="{7F170B03-9DB7-4A03-A957-88AB551CCDF5}" type="sibTrans" cxnId="{B8BD718A-AD85-4BC1-A06E-EA01DE010E6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763E394-B7D0-4EA0-9962-FA606E72AC5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Natural Language Processing (NLP).</a:t>
          </a:r>
        </a:p>
        <a:p>
          <a:pPr>
            <a:lnSpc>
              <a:spcPct val="100000"/>
            </a:lnSpc>
          </a:pPr>
          <a:r>
            <a:rPr lang="en-IN" dirty="0"/>
            <a:t>Analysing text for misinformation cues.</a:t>
          </a:r>
          <a:endParaRPr lang="en-US" dirty="0"/>
        </a:p>
      </dgm:t>
    </dgm:pt>
    <dgm:pt modelId="{B3818D03-51DE-4BE5-A1D2-B98DFA480E3F}" type="parTrans" cxnId="{7F47949E-0FFA-4C98-B1C2-EE2045DD3CDD}">
      <dgm:prSet/>
      <dgm:spPr/>
      <dgm:t>
        <a:bodyPr/>
        <a:lstStyle/>
        <a:p>
          <a:endParaRPr lang="en-US"/>
        </a:p>
      </dgm:t>
    </dgm:pt>
    <dgm:pt modelId="{BC325DA6-27CA-4B28-BE97-2A4CB75EF1E4}" type="sibTrans" cxnId="{7F47949E-0FFA-4C98-B1C2-EE2045DD3CD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F07A97-BFEE-4AAE-A330-F05A600F6065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Sentiment &amp; Bias Detection</a:t>
          </a:r>
        </a:p>
        <a:p>
          <a:pPr>
            <a:lnSpc>
              <a:spcPct val="100000"/>
            </a:lnSpc>
          </a:pPr>
          <a:r>
            <a:rPr lang="en-IN" dirty="0"/>
            <a:t>Uncovering hidden perspectives and agendas.</a:t>
          </a:r>
          <a:endParaRPr lang="en-US" dirty="0"/>
        </a:p>
      </dgm:t>
    </dgm:pt>
    <dgm:pt modelId="{D8CBB29C-F2F5-415C-A531-3663B34390EC}" type="parTrans" cxnId="{3AF405B0-60FF-4E6C-A62D-C1FD157015A4}">
      <dgm:prSet/>
      <dgm:spPr/>
      <dgm:t>
        <a:bodyPr/>
        <a:lstStyle/>
        <a:p>
          <a:endParaRPr lang="en-US"/>
        </a:p>
      </dgm:t>
    </dgm:pt>
    <dgm:pt modelId="{8ACC8C89-A5E1-4FE7-BFD7-B22F706E8F46}" type="sibTrans" cxnId="{3AF405B0-60FF-4E6C-A62D-C1FD157015A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2E88792-01BE-4517-8FC1-9187C434006F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Cloud Computing	</a:t>
          </a:r>
        </a:p>
        <a:p>
          <a:pPr>
            <a:lnSpc>
              <a:spcPct val="100000"/>
            </a:lnSpc>
          </a:pPr>
          <a:r>
            <a:rPr lang="en-IN" dirty="0"/>
            <a:t>For a scalable and secure deployment.</a:t>
          </a:r>
          <a:endParaRPr lang="en-US" dirty="0"/>
        </a:p>
      </dgm:t>
    </dgm:pt>
    <dgm:pt modelId="{D4D79019-7271-4A40-848E-4CF6BEEBAEB3}" type="parTrans" cxnId="{E6AF80D9-3C98-442B-B96B-F0A61A186F60}">
      <dgm:prSet/>
      <dgm:spPr/>
      <dgm:t>
        <a:bodyPr/>
        <a:lstStyle/>
        <a:p>
          <a:endParaRPr lang="en-US"/>
        </a:p>
      </dgm:t>
    </dgm:pt>
    <dgm:pt modelId="{AE28A35B-E306-4423-AED4-99EBEF9370FA}" type="sibTrans" cxnId="{E6AF80D9-3C98-442B-B96B-F0A61A186F6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AC394F0-8301-4872-B1FC-59109BA5D010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dirty="0"/>
            <a:t>Blockchain (Optional)</a:t>
          </a:r>
        </a:p>
        <a:p>
          <a:pPr>
            <a:lnSpc>
              <a:spcPct val="100000"/>
            </a:lnSpc>
          </a:pPr>
          <a:r>
            <a:rPr lang="en-IN" dirty="0"/>
            <a:t>Ensuring tamper-proof credibility tracking.</a:t>
          </a:r>
          <a:endParaRPr lang="en-US" dirty="0"/>
        </a:p>
      </dgm:t>
    </dgm:pt>
    <dgm:pt modelId="{6FBB587A-EB15-4731-AC6D-F4530FC81D25}" type="parTrans" cxnId="{F1D75767-7714-4B76-A3C1-43288A73EF93}">
      <dgm:prSet/>
      <dgm:spPr/>
      <dgm:t>
        <a:bodyPr/>
        <a:lstStyle/>
        <a:p>
          <a:endParaRPr lang="en-US"/>
        </a:p>
      </dgm:t>
    </dgm:pt>
    <dgm:pt modelId="{342CA3F7-E636-493B-939F-3C8A9CFDFCD7}" type="sibTrans" cxnId="{F1D75767-7714-4B76-A3C1-43288A73EF93}">
      <dgm:prSet/>
      <dgm:spPr/>
      <dgm:t>
        <a:bodyPr/>
        <a:lstStyle/>
        <a:p>
          <a:endParaRPr lang="en-US"/>
        </a:p>
      </dgm:t>
    </dgm:pt>
    <dgm:pt modelId="{40ADE553-79EF-4E94-8022-4185ED820D8E}" type="pres">
      <dgm:prSet presAssocID="{EB2C87C5-86F7-4EFD-B22F-8F89E7B2C305}" presName="root" presStyleCnt="0">
        <dgm:presLayoutVars>
          <dgm:dir/>
          <dgm:resizeHandles val="exact"/>
        </dgm:presLayoutVars>
      </dgm:prSet>
      <dgm:spPr/>
    </dgm:pt>
    <dgm:pt modelId="{ED8BD60F-303A-4A7F-BC4F-790C82594971}" type="pres">
      <dgm:prSet presAssocID="{EB2C87C5-86F7-4EFD-B22F-8F89E7B2C305}" presName="container" presStyleCnt="0">
        <dgm:presLayoutVars>
          <dgm:dir/>
          <dgm:resizeHandles val="exact"/>
        </dgm:presLayoutVars>
      </dgm:prSet>
      <dgm:spPr/>
    </dgm:pt>
    <dgm:pt modelId="{719D06FC-8DE9-4EE1-AC65-14EFEA4E61C6}" type="pres">
      <dgm:prSet presAssocID="{C73774DE-21E3-42B8-8719-A45CD305257E}" presName="compNode" presStyleCnt="0"/>
      <dgm:spPr/>
    </dgm:pt>
    <dgm:pt modelId="{638B7292-D0B2-4E99-8190-3E4B33271268}" type="pres">
      <dgm:prSet presAssocID="{C73774DE-21E3-42B8-8719-A45CD305257E}" presName="iconBgRect" presStyleLbl="bgShp" presStyleIdx="0" presStyleCnt="5"/>
      <dgm:spPr/>
    </dgm:pt>
    <dgm:pt modelId="{CAA95A2D-BDBA-4050-A250-81EC09D4163B}" type="pres">
      <dgm:prSet presAssocID="{C73774DE-21E3-42B8-8719-A45CD305257E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B68C1637-C87A-4619-9316-0E823B952E4D}" type="pres">
      <dgm:prSet presAssocID="{C73774DE-21E3-42B8-8719-A45CD305257E}" presName="spaceRect" presStyleCnt="0"/>
      <dgm:spPr/>
    </dgm:pt>
    <dgm:pt modelId="{863FBA02-6F17-44C0-B224-4884A9AF6020}" type="pres">
      <dgm:prSet presAssocID="{C73774DE-21E3-42B8-8719-A45CD305257E}" presName="textRect" presStyleLbl="revTx" presStyleIdx="0" presStyleCnt="5">
        <dgm:presLayoutVars>
          <dgm:chMax val="1"/>
          <dgm:chPref val="1"/>
        </dgm:presLayoutVars>
      </dgm:prSet>
      <dgm:spPr/>
    </dgm:pt>
    <dgm:pt modelId="{FC350B43-808D-451A-92B4-01FF14E75F58}" type="pres">
      <dgm:prSet presAssocID="{7F170B03-9DB7-4A03-A957-88AB551CCDF5}" presName="sibTrans" presStyleLbl="sibTrans2D1" presStyleIdx="0" presStyleCnt="0"/>
      <dgm:spPr/>
    </dgm:pt>
    <dgm:pt modelId="{F3A711BF-1F66-4480-9EF8-D600745C7D31}" type="pres">
      <dgm:prSet presAssocID="{8763E394-B7D0-4EA0-9962-FA606E72AC52}" presName="compNode" presStyleCnt="0"/>
      <dgm:spPr/>
    </dgm:pt>
    <dgm:pt modelId="{B8F2952D-B50D-4D8D-95D8-FAC24A382886}" type="pres">
      <dgm:prSet presAssocID="{8763E394-B7D0-4EA0-9962-FA606E72AC52}" presName="iconBgRect" presStyleLbl="bgShp" presStyleIdx="1" presStyleCnt="5"/>
      <dgm:spPr/>
    </dgm:pt>
    <dgm:pt modelId="{F13810C7-E0B8-4195-BDA7-C5A330036B67}" type="pres">
      <dgm:prSet presAssocID="{8763E394-B7D0-4EA0-9962-FA606E72AC5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50B874B-0DC9-4CC2-BE5A-ECBF317153E9}" type="pres">
      <dgm:prSet presAssocID="{8763E394-B7D0-4EA0-9962-FA606E72AC52}" presName="spaceRect" presStyleCnt="0"/>
      <dgm:spPr/>
    </dgm:pt>
    <dgm:pt modelId="{B0AB434E-D103-4BDC-AEE6-CF766A40D40F}" type="pres">
      <dgm:prSet presAssocID="{8763E394-B7D0-4EA0-9962-FA606E72AC52}" presName="textRect" presStyleLbl="revTx" presStyleIdx="1" presStyleCnt="5">
        <dgm:presLayoutVars>
          <dgm:chMax val="1"/>
          <dgm:chPref val="1"/>
        </dgm:presLayoutVars>
      </dgm:prSet>
      <dgm:spPr/>
    </dgm:pt>
    <dgm:pt modelId="{1E5F8B13-52EA-4B84-830F-6C0AF6E8B3ED}" type="pres">
      <dgm:prSet presAssocID="{BC325DA6-27CA-4B28-BE97-2A4CB75EF1E4}" presName="sibTrans" presStyleLbl="sibTrans2D1" presStyleIdx="0" presStyleCnt="0"/>
      <dgm:spPr/>
    </dgm:pt>
    <dgm:pt modelId="{0FFAE7EA-9730-4B8C-AAEE-C7EEA3195CD5}" type="pres">
      <dgm:prSet presAssocID="{3DF07A97-BFEE-4AAE-A330-F05A600F6065}" presName="compNode" presStyleCnt="0"/>
      <dgm:spPr/>
    </dgm:pt>
    <dgm:pt modelId="{B1305858-13CB-4A0F-9823-72F17C52D9A1}" type="pres">
      <dgm:prSet presAssocID="{3DF07A97-BFEE-4AAE-A330-F05A600F6065}" presName="iconBgRect" presStyleLbl="bgShp" presStyleIdx="2" presStyleCnt="5"/>
      <dgm:spPr/>
    </dgm:pt>
    <dgm:pt modelId="{3B3E7035-5760-422F-A8EA-6DC7DF75EA8B}" type="pres">
      <dgm:prSet presAssocID="{3DF07A97-BFEE-4AAE-A330-F05A600F606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69B09E89-75EA-40A2-AAB5-9347B9EBC942}" type="pres">
      <dgm:prSet presAssocID="{3DF07A97-BFEE-4AAE-A330-F05A600F6065}" presName="spaceRect" presStyleCnt="0"/>
      <dgm:spPr/>
    </dgm:pt>
    <dgm:pt modelId="{7068EC10-6F9C-43C0-A580-6FDA8CFE96DF}" type="pres">
      <dgm:prSet presAssocID="{3DF07A97-BFEE-4AAE-A330-F05A600F6065}" presName="textRect" presStyleLbl="revTx" presStyleIdx="2" presStyleCnt="5">
        <dgm:presLayoutVars>
          <dgm:chMax val="1"/>
          <dgm:chPref val="1"/>
        </dgm:presLayoutVars>
      </dgm:prSet>
      <dgm:spPr/>
    </dgm:pt>
    <dgm:pt modelId="{180934B5-F1CD-406F-87D2-28B657206CF3}" type="pres">
      <dgm:prSet presAssocID="{8ACC8C89-A5E1-4FE7-BFD7-B22F706E8F46}" presName="sibTrans" presStyleLbl="sibTrans2D1" presStyleIdx="0" presStyleCnt="0"/>
      <dgm:spPr/>
    </dgm:pt>
    <dgm:pt modelId="{489B53B0-DEDD-4817-9E45-0B3961AA3A81}" type="pres">
      <dgm:prSet presAssocID="{B2E88792-01BE-4517-8FC1-9187C434006F}" presName="compNode" presStyleCnt="0"/>
      <dgm:spPr/>
    </dgm:pt>
    <dgm:pt modelId="{37B4490F-B608-4D52-8A3C-0E3A5A6D8E92}" type="pres">
      <dgm:prSet presAssocID="{B2E88792-01BE-4517-8FC1-9187C434006F}" presName="iconBgRect" presStyleLbl="bgShp" presStyleIdx="3" presStyleCnt="5"/>
      <dgm:spPr/>
    </dgm:pt>
    <dgm:pt modelId="{577562F8-AA7E-48E6-BB48-32BABA5DFECA}" type="pres">
      <dgm:prSet presAssocID="{B2E88792-01BE-4517-8FC1-9187C434006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F37F3CD0-44A4-4C40-A94A-9BFA5BCDC2B8}" type="pres">
      <dgm:prSet presAssocID="{B2E88792-01BE-4517-8FC1-9187C434006F}" presName="spaceRect" presStyleCnt="0"/>
      <dgm:spPr/>
    </dgm:pt>
    <dgm:pt modelId="{2F763AAC-8A1E-44CC-8EF8-3A4E163E5982}" type="pres">
      <dgm:prSet presAssocID="{B2E88792-01BE-4517-8FC1-9187C434006F}" presName="textRect" presStyleLbl="revTx" presStyleIdx="3" presStyleCnt="5">
        <dgm:presLayoutVars>
          <dgm:chMax val="1"/>
          <dgm:chPref val="1"/>
        </dgm:presLayoutVars>
      </dgm:prSet>
      <dgm:spPr/>
    </dgm:pt>
    <dgm:pt modelId="{600ACE0B-498B-4B81-9F03-79E595060075}" type="pres">
      <dgm:prSet presAssocID="{AE28A35B-E306-4423-AED4-99EBEF9370FA}" presName="sibTrans" presStyleLbl="sibTrans2D1" presStyleIdx="0" presStyleCnt="0"/>
      <dgm:spPr/>
    </dgm:pt>
    <dgm:pt modelId="{164059BC-CB4C-4FF0-A62E-98CD6F1CA589}" type="pres">
      <dgm:prSet presAssocID="{9AC394F0-8301-4872-B1FC-59109BA5D010}" presName="compNode" presStyleCnt="0"/>
      <dgm:spPr/>
    </dgm:pt>
    <dgm:pt modelId="{23F68C4F-0981-4D4F-A905-A725D407DE26}" type="pres">
      <dgm:prSet presAssocID="{9AC394F0-8301-4872-B1FC-59109BA5D010}" presName="iconBgRect" presStyleLbl="bgShp" presStyleIdx="4" presStyleCnt="5"/>
      <dgm:spPr/>
    </dgm:pt>
    <dgm:pt modelId="{E2253AED-066C-4F5B-9891-50CC2948A780}" type="pres">
      <dgm:prSet presAssocID="{9AC394F0-8301-4872-B1FC-59109BA5D01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cking"/>
        </a:ext>
      </dgm:extLst>
    </dgm:pt>
    <dgm:pt modelId="{0EE48249-B885-49D0-9911-C50979458F7C}" type="pres">
      <dgm:prSet presAssocID="{9AC394F0-8301-4872-B1FC-59109BA5D010}" presName="spaceRect" presStyleCnt="0"/>
      <dgm:spPr/>
    </dgm:pt>
    <dgm:pt modelId="{0BFDE40C-2FC5-45E5-BC04-25416ED5413E}" type="pres">
      <dgm:prSet presAssocID="{9AC394F0-8301-4872-B1FC-59109BA5D01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F3A5990A-C352-4531-B466-4D75C3F49F9D}" type="presOf" srcId="{AE28A35B-E306-4423-AED4-99EBEF9370FA}" destId="{600ACE0B-498B-4B81-9F03-79E595060075}" srcOrd="0" destOrd="0" presId="urn:microsoft.com/office/officeart/2018/2/layout/IconCircleList"/>
    <dgm:cxn modelId="{0D53063D-6F0E-4C1D-84FD-FE77D177F1DC}" type="presOf" srcId="{BC325DA6-27CA-4B28-BE97-2A4CB75EF1E4}" destId="{1E5F8B13-52EA-4B84-830F-6C0AF6E8B3ED}" srcOrd="0" destOrd="0" presId="urn:microsoft.com/office/officeart/2018/2/layout/IconCircleList"/>
    <dgm:cxn modelId="{E62DD75E-902C-4195-9AE3-DD3631743B82}" type="presOf" srcId="{B2E88792-01BE-4517-8FC1-9187C434006F}" destId="{2F763AAC-8A1E-44CC-8EF8-3A4E163E5982}" srcOrd="0" destOrd="0" presId="urn:microsoft.com/office/officeart/2018/2/layout/IconCircleList"/>
    <dgm:cxn modelId="{3A753365-8D47-41D9-BAE9-76BA9B6ADBDD}" type="presOf" srcId="{8763E394-B7D0-4EA0-9962-FA606E72AC52}" destId="{B0AB434E-D103-4BDC-AEE6-CF766A40D40F}" srcOrd="0" destOrd="0" presId="urn:microsoft.com/office/officeart/2018/2/layout/IconCircleList"/>
    <dgm:cxn modelId="{F1D75767-7714-4B76-A3C1-43288A73EF93}" srcId="{EB2C87C5-86F7-4EFD-B22F-8F89E7B2C305}" destId="{9AC394F0-8301-4872-B1FC-59109BA5D010}" srcOrd="4" destOrd="0" parTransId="{6FBB587A-EB15-4731-AC6D-F4530FC81D25}" sibTransId="{342CA3F7-E636-493B-939F-3C8A9CFDFCD7}"/>
    <dgm:cxn modelId="{793D074F-7C6E-4A56-AE04-DF2EB68FDCFD}" type="presOf" srcId="{7F170B03-9DB7-4A03-A957-88AB551CCDF5}" destId="{FC350B43-808D-451A-92B4-01FF14E75F58}" srcOrd="0" destOrd="0" presId="urn:microsoft.com/office/officeart/2018/2/layout/IconCircleList"/>
    <dgm:cxn modelId="{EF5AAE7A-0A73-457C-A3A6-78D0366478A5}" type="presOf" srcId="{C73774DE-21E3-42B8-8719-A45CD305257E}" destId="{863FBA02-6F17-44C0-B224-4884A9AF6020}" srcOrd="0" destOrd="0" presId="urn:microsoft.com/office/officeart/2018/2/layout/IconCircleList"/>
    <dgm:cxn modelId="{FC466B81-FFF7-4835-81F0-EDC366B2CB36}" type="presOf" srcId="{EB2C87C5-86F7-4EFD-B22F-8F89E7B2C305}" destId="{40ADE553-79EF-4E94-8022-4185ED820D8E}" srcOrd="0" destOrd="0" presId="urn:microsoft.com/office/officeart/2018/2/layout/IconCircleList"/>
    <dgm:cxn modelId="{B8BD718A-AD85-4BC1-A06E-EA01DE010E63}" srcId="{EB2C87C5-86F7-4EFD-B22F-8F89E7B2C305}" destId="{C73774DE-21E3-42B8-8719-A45CD305257E}" srcOrd="0" destOrd="0" parTransId="{557B1AB4-D030-4E18-835B-3AD0ED522DC2}" sibTransId="{7F170B03-9DB7-4A03-A957-88AB551CCDF5}"/>
    <dgm:cxn modelId="{7F47949E-0FFA-4C98-B1C2-EE2045DD3CDD}" srcId="{EB2C87C5-86F7-4EFD-B22F-8F89E7B2C305}" destId="{8763E394-B7D0-4EA0-9962-FA606E72AC52}" srcOrd="1" destOrd="0" parTransId="{B3818D03-51DE-4BE5-A1D2-B98DFA480E3F}" sibTransId="{BC325DA6-27CA-4B28-BE97-2A4CB75EF1E4}"/>
    <dgm:cxn modelId="{92A566A9-7A7C-4A3A-B031-D2F90EB54322}" type="presOf" srcId="{9AC394F0-8301-4872-B1FC-59109BA5D010}" destId="{0BFDE40C-2FC5-45E5-BC04-25416ED5413E}" srcOrd="0" destOrd="0" presId="urn:microsoft.com/office/officeart/2018/2/layout/IconCircleList"/>
    <dgm:cxn modelId="{3AF405B0-60FF-4E6C-A62D-C1FD157015A4}" srcId="{EB2C87C5-86F7-4EFD-B22F-8F89E7B2C305}" destId="{3DF07A97-BFEE-4AAE-A330-F05A600F6065}" srcOrd="2" destOrd="0" parTransId="{D8CBB29C-F2F5-415C-A531-3663B34390EC}" sibTransId="{8ACC8C89-A5E1-4FE7-BFD7-B22F706E8F46}"/>
    <dgm:cxn modelId="{312B8DD4-FC48-4F58-BBA0-4ABB49833A83}" type="presOf" srcId="{3DF07A97-BFEE-4AAE-A330-F05A600F6065}" destId="{7068EC10-6F9C-43C0-A580-6FDA8CFE96DF}" srcOrd="0" destOrd="0" presId="urn:microsoft.com/office/officeart/2018/2/layout/IconCircleList"/>
    <dgm:cxn modelId="{E6AF80D9-3C98-442B-B96B-F0A61A186F60}" srcId="{EB2C87C5-86F7-4EFD-B22F-8F89E7B2C305}" destId="{B2E88792-01BE-4517-8FC1-9187C434006F}" srcOrd="3" destOrd="0" parTransId="{D4D79019-7271-4A40-848E-4CF6BEEBAEB3}" sibTransId="{AE28A35B-E306-4423-AED4-99EBEF9370FA}"/>
    <dgm:cxn modelId="{A92BEEFA-FF37-4BB7-A8FB-063605AE26F3}" type="presOf" srcId="{8ACC8C89-A5E1-4FE7-BFD7-B22F706E8F46}" destId="{180934B5-F1CD-406F-87D2-28B657206CF3}" srcOrd="0" destOrd="0" presId="urn:microsoft.com/office/officeart/2018/2/layout/IconCircleList"/>
    <dgm:cxn modelId="{B739140F-F4EE-47B6-A47F-BCE7AA2FC515}" type="presParOf" srcId="{40ADE553-79EF-4E94-8022-4185ED820D8E}" destId="{ED8BD60F-303A-4A7F-BC4F-790C82594971}" srcOrd="0" destOrd="0" presId="urn:microsoft.com/office/officeart/2018/2/layout/IconCircleList"/>
    <dgm:cxn modelId="{13C34903-583B-4C71-8885-862C67B278EC}" type="presParOf" srcId="{ED8BD60F-303A-4A7F-BC4F-790C82594971}" destId="{719D06FC-8DE9-4EE1-AC65-14EFEA4E61C6}" srcOrd="0" destOrd="0" presId="urn:microsoft.com/office/officeart/2018/2/layout/IconCircleList"/>
    <dgm:cxn modelId="{2AAAEA59-1A81-4D21-A484-7D2DF3704801}" type="presParOf" srcId="{719D06FC-8DE9-4EE1-AC65-14EFEA4E61C6}" destId="{638B7292-D0B2-4E99-8190-3E4B33271268}" srcOrd="0" destOrd="0" presId="urn:microsoft.com/office/officeart/2018/2/layout/IconCircleList"/>
    <dgm:cxn modelId="{95E0AFC8-652B-4D8E-8959-331A2AB329A4}" type="presParOf" srcId="{719D06FC-8DE9-4EE1-AC65-14EFEA4E61C6}" destId="{CAA95A2D-BDBA-4050-A250-81EC09D4163B}" srcOrd="1" destOrd="0" presId="urn:microsoft.com/office/officeart/2018/2/layout/IconCircleList"/>
    <dgm:cxn modelId="{613AAD4D-C26D-4279-8291-E98AD131F976}" type="presParOf" srcId="{719D06FC-8DE9-4EE1-AC65-14EFEA4E61C6}" destId="{B68C1637-C87A-4619-9316-0E823B952E4D}" srcOrd="2" destOrd="0" presId="urn:microsoft.com/office/officeart/2018/2/layout/IconCircleList"/>
    <dgm:cxn modelId="{FF7DEC5F-EEA6-4D32-AE20-3F4790AC3FEE}" type="presParOf" srcId="{719D06FC-8DE9-4EE1-AC65-14EFEA4E61C6}" destId="{863FBA02-6F17-44C0-B224-4884A9AF6020}" srcOrd="3" destOrd="0" presId="urn:microsoft.com/office/officeart/2018/2/layout/IconCircleList"/>
    <dgm:cxn modelId="{94DB8622-2CC4-4F95-825C-E74EF9ABE60C}" type="presParOf" srcId="{ED8BD60F-303A-4A7F-BC4F-790C82594971}" destId="{FC350B43-808D-451A-92B4-01FF14E75F58}" srcOrd="1" destOrd="0" presId="urn:microsoft.com/office/officeart/2018/2/layout/IconCircleList"/>
    <dgm:cxn modelId="{B855C6F6-CC0B-481E-B4C3-D48377DAD511}" type="presParOf" srcId="{ED8BD60F-303A-4A7F-BC4F-790C82594971}" destId="{F3A711BF-1F66-4480-9EF8-D600745C7D31}" srcOrd="2" destOrd="0" presId="urn:microsoft.com/office/officeart/2018/2/layout/IconCircleList"/>
    <dgm:cxn modelId="{30CAFDC9-4904-4A29-9E34-1DBBFB5EF0FC}" type="presParOf" srcId="{F3A711BF-1F66-4480-9EF8-D600745C7D31}" destId="{B8F2952D-B50D-4D8D-95D8-FAC24A382886}" srcOrd="0" destOrd="0" presId="urn:microsoft.com/office/officeart/2018/2/layout/IconCircleList"/>
    <dgm:cxn modelId="{A154EE81-134C-4C87-B31A-5B3D21D131B6}" type="presParOf" srcId="{F3A711BF-1F66-4480-9EF8-D600745C7D31}" destId="{F13810C7-E0B8-4195-BDA7-C5A330036B67}" srcOrd="1" destOrd="0" presId="urn:microsoft.com/office/officeart/2018/2/layout/IconCircleList"/>
    <dgm:cxn modelId="{3D742A0D-B84B-48E8-B211-19E10A5CAE0C}" type="presParOf" srcId="{F3A711BF-1F66-4480-9EF8-D600745C7D31}" destId="{850B874B-0DC9-4CC2-BE5A-ECBF317153E9}" srcOrd="2" destOrd="0" presId="urn:microsoft.com/office/officeart/2018/2/layout/IconCircleList"/>
    <dgm:cxn modelId="{29B5BB97-C1AF-48C8-A632-CEAF155E1075}" type="presParOf" srcId="{F3A711BF-1F66-4480-9EF8-D600745C7D31}" destId="{B0AB434E-D103-4BDC-AEE6-CF766A40D40F}" srcOrd="3" destOrd="0" presId="urn:microsoft.com/office/officeart/2018/2/layout/IconCircleList"/>
    <dgm:cxn modelId="{E7E3B81F-B552-4B29-98F6-7742AF7E0D10}" type="presParOf" srcId="{ED8BD60F-303A-4A7F-BC4F-790C82594971}" destId="{1E5F8B13-52EA-4B84-830F-6C0AF6E8B3ED}" srcOrd="3" destOrd="0" presId="urn:microsoft.com/office/officeart/2018/2/layout/IconCircleList"/>
    <dgm:cxn modelId="{74B470B1-B0DA-487A-B010-EB6D0E2C5F54}" type="presParOf" srcId="{ED8BD60F-303A-4A7F-BC4F-790C82594971}" destId="{0FFAE7EA-9730-4B8C-AAEE-C7EEA3195CD5}" srcOrd="4" destOrd="0" presId="urn:microsoft.com/office/officeart/2018/2/layout/IconCircleList"/>
    <dgm:cxn modelId="{F5634007-1643-4629-A543-9891A5A81634}" type="presParOf" srcId="{0FFAE7EA-9730-4B8C-AAEE-C7EEA3195CD5}" destId="{B1305858-13CB-4A0F-9823-72F17C52D9A1}" srcOrd="0" destOrd="0" presId="urn:microsoft.com/office/officeart/2018/2/layout/IconCircleList"/>
    <dgm:cxn modelId="{6C84191F-18CA-44C4-BDD7-3343D72BF747}" type="presParOf" srcId="{0FFAE7EA-9730-4B8C-AAEE-C7EEA3195CD5}" destId="{3B3E7035-5760-422F-A8EA-6DC7DF75EA8B}" srcOrd="1" destOrd="0" presId="urn:microsoft.com/office/officeart/2018/2/layout/IconCircleList"/>
    <dgm:cxn modelId="{8EF3A14A-0B6B-4DD8-AB02-4E39E8CFD936}" type="presParOf" srcId="{0FFAE7EA-9730-4B8C-AAEE-C7EEA3195CD5}" destId="{69B09E89-75EA-40A2-AAB5-9347B9EBC942}" srcOrd="2" destOrd="0" presId="urn:microsoft.com/office/officeart/2018/2/layout/IconCircleList"/>
    <dgm:cxn modelId="{D71E7A25-725D-4ACC-9B80-5182C032372E}" type="presParOf" srcId="{0FFAE7EA-9730-4B8C-AAEE-C7EEA3195CD5}" destId="{7068EC10-6F9C-43C0-A580-6FDA8CFE96DF}" srcOrd="3" destOrd="0" presId="urn:microsoft.com/office/officeart/2018/2/layout/IconCircleList"/>
    <dgm:cxn modelId="{A0F68DFD-9F48-4037-BF3A-267F23999B62}" type="presParOf" srcId="{ED8BD60F-303A-4A7F-BC4F-790C82594971}" destId="{180934B5-F1CD-406F-87D2-28B657206CF3}" srcOrd="5" destOrd="0" presId="urn:microsoft.com/office/officeart/2018/2/layout/IconCircleList"/>
    <dgm:cxn modelId="{0D43C9B1-A829-4848-8349-D2676DD6080C}" type="presParOf" srcId="{ED8BD60F-303A-4A7F-BC4F-790C82594971}" destId="{489B53B0-DEDD-4817-9E45-0B3961AA3A81}" srcOrd="6" destOrd="0" presId="urn:microsoft.com/office/officeart/2018/2/layout/IconCircleList"/>
    <dgm:cxn modelId="{57523084-7945-4F83-8130-78E7271B1AD1}" type="presParOf" srcId="{489B53B0-DEDD-4817-9E45-0B3961AA3A81}" destId="{37B4490F-B608-4D52-8A3C-0E3A5A6D8E92}" srcOrd="0" destOrd="0" presId="urn:microsoft.com/office/officeart/2018/2/layout/IconCircleList"/>
    <dgm:cxn modelId="{44911934-8301-40C5-AEDB-E4579A707104}" type="presParOf" srcId="{489B53B0-DEDD-4817-9E45-0B3961AA3A81}" destId="{577562F8-AA7E-48E6-BB48-32BABA5DFECA}" srcOrd="1" destOrd="0" presId="urn:microsoft.com/office/officeart/2018/2/layout/IconCircleList"/>
    <dgm:cxn modelId="{74717AED-E5C2-41D6-8949-23EA1B538CE8}" type="presParOf" srcId="{489B53B0-DEDD-4817-9E45-0B3961AA3A81}" destId="{F37F3CD0-44A4-4C40-A94A-9BFA5BCDC2B8}" srcOrd="2" destOrd="0" presId="urn:microsoft.com/office/officeart/2018/2/layout/IconCircleList"/>
    <dgm:cxn modelId="{FD25E67C-BC94-4A0B-9A8D-19AA7E58641F}" type="presParOf" srcId="{489B53B0-DEDD-4817-9E45-0B3961AA3A81}" destId="{2F763AAC-8A1E-44CC-8EF8-3A4E163E5982}" srcOrd="3" destOrd="0" presId="urn:microsoft.com/office/officeart/2018/2/layout/IconCircleList"/>
    <dgm:cxn modelId="{E8D828AE-68BE-4552-BEED-E501E47A040F}" type="presParOf" srcId="{ED8BD60F-303A-4A7F-BC4F-790C82594971}" destId="{600ACE0B-498B-4B81-9F03-79E595060075}" srcOrd="7" destOrd="0" presId="urn:microsoft.com/office/officeart/2018/2/layout/IconCircleList"/>
    <dgm:cxn modelId="{04AF6EF8-2F8B-401C-985F-A4E306EF6BE0}" type="presParOf" srcId="{ED8BD60F-303A-4A7F-BC4F-790C82594971}" destId="{164059BC-CB4C-4FF0-A62E-98CD6F1CA589}" srcOrd="8" destOrd="0" presId="urn:microsoft.com/office/officeart/2018/2/layout/IconCircleList"/>
    <dgm:cxn modelId="{9FA5CB0D-572D-418C-87F4-8C9D407C3B6F}" type="presParOf" srcId="{164059BC-CB4C-4FF0-A62E-98CD6F1CA589}" destId="{23F68C4F-0981-4D4F-A905-A725D407DE26}" srcOrd="0" destOrd="0" presId="urn:microsoft.com/office/officeart/2018/2/layout/IconCircleList"/>
    <dgm:cxn modelId="{7A7AA27C-BBEB-436A-A527-6147C65F5A35}" type="presParOf" srcId="{164059BC-CB4C-4FF0-A62E-98CD6F1CA589}" destId="{E2253AED-066C-4F5B-9891-50CC2948A780}" srcOrd="1" destOrd="0" presId="urn:microsoft.com/office/officeart/2018/2/layout/IconCircleList"/>
    <dgm:cxn modelId="{5C8CEF49-50F7-4679-9FB0-69E22B38DB4B}" type="presParOf" srcId="{164059BC-CB4C-4FF0-A62E-98CD6F1CA589}" destId="{0EE48249-B885-49D0-9911-C50979458F7C}" srcOrd="2" destOrd="0" presId="urn:microsoft.com/office/officeart/2018/2/layout/IconCircleList"/>
    <dgm:cxn modelId="{A3000694-1048-4566-954C-F43900167BB1}" type="presParOf" srcId="{164059BC-CB4C-4FF0-A62E-98CD6F1CA589}" destId="{0BFDE40C-2FC5-45E5-BC04-25416ED5413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52EC9AA-682C-4C25-A19D-D502FFEA8AF1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7907771-2497-4BFB-AC3B-84A5F40D6C73}">
      <dgm:prSet/>
      <dgm:spPr/>
      <dgm:t>
        <a:bodyPr/>
        <a:lstStyle/>
        <a:p>
          <a:r>
            <a:rPr lang="en-US" b="1"/>
            <a:t>Investment Required</a:t>
          </a:r>
          <a:endParaRPr lang="en-US"/>
        </a:p>
      </dgm:t>
    </dgm:pt>
    <dgm:pt modelId="{4EF6E9DB-4133-45EB-A4AC-7CE0869DB47A}" type="parTrans" cxnId="{B81311E3-DFD5-436A-A60A-56157FD797C0}">
      <dgm:prSet/>
      <dgm:spPr/>
      <dgm:t>
        <a:bodyPr/>
        <a:lstStyle/>
        <a:p>
          <a:endParaRPr lang="en-US"/>
        </a:p>
      </dgm:t>
    </dgm:pt>
    <dgm:pt modelId="{4B8E44FF-4197-4C77-A40D-B1F95FAA0E15}" type="sibTrans" cxnId="{B81311E3-DFD5-436A-A60A-56157FD797C0}">
      <dgm:prSet/>
      <dgm:spPr/>
      <dgm:t>
        <a:bodyPr/>
        <a:lstStyle/>
        <a:p>
          <a:endParaRPr lang="en-US"/>
        </a:p>
      </dgm:t>
    </dgm:pt>
    <dgm:pt modelId="{617DBB1D-4632-4D7E-9609-35DC8AD530A3}">
      <dgm:prSet/>
      <dgm:spPr/>
      <dgm:t>
        <a:bodyPr/>
        <a:lstStyle/>
        <a:p>
          <a:r>
            <a:rPr lang="en-US" dirty="0"/>
            <a:t>5.5 Lakhs</a:t>
          </a:r>
        </a:p>
      </dgm:t>
    </dgm:pt>
    <dgm:pt modelId="{B954C34D-5D7E-47B0-B3F4-FEAFF90ED12D}" type="parTrans" cxnId="{EF2D2744-E721-4426-B692-FA7211E8E43C}">
      <dgm:prSet/>
      <dgm:spPr/>
      <dgm:t>
        <a:bodyPr/>
        <a:lstStyle/>
        <a:p>
          <a:endParaRPr lang="en-US"/>
        </a:p>
      </dgm:t>
    </dgm:pt>
    <dgm:pt modelId="{5618A93C-812E-4CEE-A049-6091D5227A05}" type="sibTrans" cxnId="{EF2D2744-E721-4426-B692-FA7211E8E43C}">
      <dgm:prSet/>
      <dgm:spPr/>
      <dgm:t>
        <a:bodyPr/>
        <a:lstStyle/>
        <a:p>
          <a:endParaRPr lang="en-US"/>
        </a:p>
      </dgm:t>
    </dgm:pt>
    <dgm:pt modelId="{24C0FDB3-2F51-4855-83FE-8DE73401492A}">
      <dgm:prSet/>
      <dgm:spPr/>
      <dgm:t>
        <a:bodyPr/>
        <a:lstStyle/>
        <a:p>
          <a:r>
            <a:rPr lang="en-US"/>
            <a:t>To build the prototype and fund pilot programs.</a:t>
          </a:r>
        </a:p>
      </dgm:t>
    </dgm:pt>
    <dgm:pt modelId="{7EA797A1-F1D2-4476-B7C8-6CF8220E81F6}" type="parTrans" cxnId="{FCE4E98B-C665-4225-8B9A-F451CC131D39}">
      <dgm:prSet/>
      <dgm:spPr/>
      <dgm:t>
        <a:bodyPr/>
        <a:lstStyle/>
        <a:p>
          <a:endParaRPr lang="en-US"/>
        </a:p>
      </dgm:t>
    </dgm:pt>
    <dgm:pt modelId="{7FB16E1D-A12E-4D07-999B-22E31D5AFE90}" type="sibTrans" cxnId="{FCE4E98B-C665-4225-8B9A-F451CC131D39}">
      <dgm:prSet/>
      <dgm:spPr/>
      <dgm:t>
        <a:bodyPr/>
        <a:lstStyle/>
        <a:p>
          <a:endParaRPr lang="en-US"/>
        </a:p>
      </dgm:t>
    </dgm:pt>
    <dgm:pt modelId="{028A23FC-D32E-446C-BF89-72D342DF82AC}">
      <dgm:prSet/>
      <dgm:spPr/>
      <dgm:t>
        <a:bodyPr/>
        <a:lstStyle/>
        <a:p>
          <a:r>
            <a:rPr lang="en-US" b="1"/>
            <a:t>Projected Revenue (Year 3)</a:t>
          </a:r>
          <a:endParaRPr lang="en-US"/>
        </a:p>
      </dgm:t>
    </dgm:pt>
    <dgm:pt modelId="{D1E4BC96-C615-4106-A3AE-53F333063F74}" type="parTrans" cxnId="{7800E7E0-2992-422A-B26F-355B2622D029}">
      <dgm:prSet/>
      <dgm:spPr/>
      <dgm:t>
        <a:bodyPr/>
        <a:lstStyle/>
        <a:p>
          <a:endParaRPr lang="en-US"/>
        </a:p>
      </dgm:t>
    </dgm:pt>
    <dgm:pt modelId="{F9D90BD4-D7BF-46FA-8504-D1BFAC698CEB}" type="sibTrans" cxnId="{7800E7E0-2992-422A-B26F-355B2622D029}">
      <dgm:prSet/>
      <dgm:spPr/>
      <dgm:t>
        <a:bodyPr/>
        <a:lstStyle/>
        <a:p>
          <a:endParaRPr lang="en-US"/>
        </a:p>
      </dgm:t>
    </dgm:pt>
    <dgm:pt modelId="{4A2AAC5B-4D52-46E2-AA25-0A922D808CFA}">
      <dgm:prSet/>
      <dgm:spPr/>
      <dgm:t>
        <a:bodyPr/>
        <a:lstStyle/>
        <a:p>
          <a:r>
            <a:rPr lang="en-US"/>
            <a:t>40+ Lakhs</a:t>
          </a:r>
        </a:p>
      </dgm:t>
    </dgm:pt>
    <dgm:pt modelId="{A8C54D8B-2DD5-4597-8D15-83C978E7E534}" type="parTrans" cxnId="{90FCE168-F91E-423F-8350-E31794765BE0}">
      <dgm:prSet/>
      <dgm:spPr/>
      <dgm:t>
        <a:bodyPr/>
        <a:lstStyle/>
        <a:p>
          <a:endParaRPr lang="en-US"/>
        </a:p>
      </dgm:t>
    </dgm:pt>
    <dgm:pt modelId="{FBE4B103-A433-43A4-9F77-301EE32E1E8F}" type="sibTrans" cxnId="{90FCE168-F91E-423F-8350-E31794765BE0}">
      <dgm:prSet/>
      <dgm:spPr/>
      <dgm:t>
        <a:bodyPr/>
        <a:lstStyle/>
        <a:p>
          <a:endParaRPr lang="en-US"/>
        </a:p>
      </dgm:t>
    </dgm:pt>
    <dgm:pt modelId="{577247A9-E5BC-4A42-BBFD-0F9E1AC28D36}">
      <dgm:prSet/>
      <dgm:spPr/>
      <dgm:t>
        <a:bodyPr/>
        <a:lstStyle/>
        <a:p>
          <a:r>
            <a:rPr lang="en-US"/>
            <a:t>From enterprise SaaS subscriptions and partnerships.</a:t>
          </a:r>
        </a:p>
      </dgm:t>
    </dgm:pt>
    <dgm:pt modelId="{EAB425C1-D01C-4B59-910A-AD9C348D0BB4}" type="parTrans" cxnId="{BA1563B2-7260-47D2-B346-5F6A9E0D9AD8}">
      <dgm:prSet/>
      <dgm:spPr/>
      <dgm:t>
        <a:bodyPr/>
        <a:lstStyle/>
        <a:p>
          <a:endParaRPr lang="en-US"/>
        </a:p>
      </dgm:t>
    </dgm:pt>
    <dgm:pt modelId="{E8FA460A-9967-4D4C-A70A-F3B6D3CCABAE}" type="sibTrans" cxnId="{BA1563B2-7260-47D2-B346-5F6A9E0D9AD8}">
      <dgm:prSet/>
      <dgm:spPr/>
      <dgm:t>
        <a:bodyPr/>
        <a:lstStyle/>
        <a:p>
          <a:endParaRPr lang="en-US"/>
        </a:p>
      </dgm:t>
    </dgm:pt>
    <dgm:pt modelId="{0CF1976E-AAB5-4FDE-8C59-1B71722C585C}">
      <dgm:prSet/>
      <dgm:spPr/>
      <dgm:t>
        <a:bodyPr/>
        <a:lstStyle/>
        <a:p>
          <a:r>
            <a:rPr lang="en-US" b="1"/>
            <a:t>Break-even Point</a:t>
          </a:r>
          <a:endParaRPr lang="en-US"/>
        </a:p>
      </dgm:t>
    </dgm:pt>
    <dgm:pt modelId="{0AB3222F-31B7-487F-B203-8B34C102D077}" type="parTrans" cxnId="{09297DAC-5418-4967-8734-353105D29A37}">
      <dgm:prSet/>
      <dgm:spPr/>
      <dgm:t>
        <a:bodyPr/>
        <a:lstStyle/>
        <a:p>
          <a:endParaRPr lang="en-US"/>
        </a:p>
      </dgm:t>
    </dgm:pt>
    <dgm:pt modelId="{9F5EE9DC-8AF1-4C05-A2D4-337E4EA92C4F}" type="sibTrans" cxnId="{09297DAC-5418-4967-8734-353105D29A37}">
      <dgm:prSet/>
      <dgm:spPr/>
      <dgm:t>
        <a:bodyPr/>
        <a:lstStyle/>
        <a:p>
          <a:endParaRPr lang="en-US"/>
        </a:p>
      </dgm:t>
    </dgm:pt>
    <dgm:pt modelId="{ED3AF912-7B5A-46A9-9B88-ACF7965F6E5D}">
      <dgm:prSet/>
      <dgm:spPr/>
      <dgm:t>
        <a:bodyPr/>
        <a:lstStyle/>
        <a:p>
          <a:r>
            <a:rPr lang="en-US"/>
            <a:t>18-20 Months</a:t>
          </a:r>
        </a:p>
      </dgm:t>
    </dgm:pt>
    <dgm:pt modelId="{0915D2DA-FB1F-42CC-B29B-B674B0910866}" type="parTrans" cxnId="{7EC94CA9-BF8E-4C76-9AC5-1E8ABD5D7CE9}">
      <dgm:prSet/>
      <dgm:spPr/>
      <dgm:t>
        <a:bodyPr/>
        <a:lstStyle/>
        <a:p>
          <a:endParaRPr lang="en-US"/>
        </a:p>
      </dgm:t>
    </dgm:pt>
    <dgm:pt modelId="{6F2B43A4-32F5-4589-A03F-61D789C214CD}" type="sibTrans" cxnId="{7EC94CA9-BF8E-4C76-9AC5-1E8ABD5D7CE9}">
      <dgm:prSet/>
      <dgm:spPr/>
      <dgm:t>
        <a:bodyPr/>
        <a:lstStyle/>
        <a:p>
          <a:endParaRPr lang="en-US"/>
        </a:p>
      </dgm:t>
    </dgm:pt>
    <dgm:pt modelId="{3EBE4B84-B8C1-4B13-995D-5A937CAA0AC0}">
      <dgm:prSet/>
      <dgm:spPr/>
      <dgm:t>
        <a:bodyPr/>
        <a:lstStyle/>
        <a:p>
          <a:r>
            <a:rPr lang="en-US"/>
            <a:t>Achieving profitability within two years.</a:t>
          </a:r>
        </a:p>
      </dgm:t>
    </dgm:pt>
    <dgm:pt modelId="{285F3000-A2EF-45E3-8932-537649F7ECB6}" type="parTrans" cxnId="{A7094D99-F45C-472E-8492-2603431D21F8}">
      <dgm:prSet/>
      <dgm:spPr/>
      <dgm:t>
        <a:bodyPr/>
        <a:lstStyle/>
        <a:p>
          <a:endParaRPr lang="en-US"/>
        </a:p>
      </dgm:t>
    </dgm:pt>
    <dgm:pt modelId="{5DF12A5A-F669-4144-A0C6-86C1A971F92F}" type="sibTrans" cxnId="{A7094D99-F45C-472E-8492-2603431D21F8}">
      <dgm:prSet/>
      <dgm:spPr/>
      <dgm:t>
        <a:bodyPr/>
        <a:lstStyle/>
        <a:p>
          <a:endParaRPr lang="en-US"/>
        </a:p>
      </dgm:t>
    </dgm:pt>
    <dgm:pt modelId="{4D826CFE-D0CF-4184-BCD4-6B6AE971A32A}" type="pres">
      <dgm:prSet presAssocID="{652EC9AA-682C-4C25-A19D-D502FFEA8AF1}" presName="Name0" presStyleCnt="0">
        <dgm:presLayoutVars>
          <dgm:dir/>
          <dgm:resizeHandles val="exact"/>
        </dgm:presLayoutVars>
      </dgm:prSet>
      <dgm:spPr/>
    </dgm:pt>
    <dgm:pt modelId="{0446D897-A152-4DC7-A1C1-587042A03781}" type="pres">
      <dgm:prSet presAssocID="{67907771-2497-4BFB-AC3B-84A5F40D6C73}" presName="node" presStyleLbl="node1" presStyleIdx="0" presStyleCnt="9">
        <dgm:presLayoutVars>
          <dgm:bulletEnabled val="1"/>
        </dgm:presLayoutVars>
      </dgm:prSet>
      <dgm:spPr/>
    </dgm:pt>
    <dgm:pt modelId="{8965DC44-C96F-4FD7-8995-126E49900479}" type="pres">
      <dgm:prSet presAssocID="{4B8E44FF-4197-4C77-A40D-B1F95FAA0E15}" presName="sibTrans" presStyleLbl="sibTrans1D1" presStyleIdx="0" presStyleCnt="8"/>
      <dgm:spPr/>
    </dgm:pt>
    <dgm:pt modelId="{8DDF8CAB-817B-4979-8D89-8B1C34052C08}" type="pres">
      <dgm:prSet presAssocID="{4B8E44FF-4197-4C77-A40D-B1F95FAA0E15}" presName="connectorText" presStyleLbl="sibTrans1D1" presStyleIdx="0" presStyleCnt="8"/>
      <dgm:spPr/>
    </dgm:pt>
    <dgm:pt modelId="{F917E1C3-DF95-40AF-A5D5-57633C80E788}" type="pres">
      <dgm:prSet presAssocID="{617DBB1D-4632-4D7E-9609-35DC8AD530A3}" presName="node" presStyleLbl="node1" presStyleIdx="1" presStyleCnt="9">
        <dgm:presLayoutVars>
          <dgm:bulletEnabled val="1"/>
        </dgm:presLayoutVars>
      </dgm:prSet>
      <dgm:spPr/>
    </dgm:pt>
    <dgm:pt modelId="{81D88A41-A006-4F0D-833C-8F5C36C634F2}" type="pres">
      <dgm:prSet presAssocID="{5618A93C-812E-4CEE-A049-6091D5227A05}" presName="sibTrans" presStyleLbl="sibTrans1D1" presStyleIdx="1" presStyleCnt="8"/>
      <dgm:spPr/>
    </dgm:pt>
    <dgm:pt modelId="{99A99761-29E6-4665-B44A-68DE8E2609ED}" type="pres">
      <dgm:prSet presAssocID="{5618A93C-812E-4CEE-A049-6091D5227A05}" presName="connectorText" presStyleLbl="sibTrans1D1" presStyleIdx="1" presStyleCnt="8"/>
      <dgm:spPr/>
    </dgm:pt>
    <dgm:pt modelId="{05CCFC0A-DCD0-4033-B9FB-5280016A2A9A}" type="pres">
      <dgm:prSet presAssocID="{24C0FDB3-2F51-4855-83FE-8DE73401492A}" presName="node" presStyleLbl="node1" presStyleIdx="2" presStyleCnt="9">
        <dgm:presLayoutVars>
          <dgm:bulletEnabled val="1"/>
        </dgm:presLayoutVars>
      </dgm:prSet>
      <dgm:spPr/>
    </dgm:pt>
    <dgm:pt modelId="{662B6CE0-D2AF-43CF-B68C-57324A448ED6}" type="pres">
      <dgm:prSet presAssocID="{7FB16E1D-A12E-4D07-999B-22E31D5AFE90}" presName="sibTrans" presStyleLbl="sibTrans1D1" presStyleIdx="2" presStyleCnt="8"/>
      <dgm:spPr/>
    </dgm:pt>
    <dgm:pt modelId="{8A6C8E20-531A-4A07-B27D-2FE0F846F029}" type="pres">
      <dgm:prSet presAssocID="{7FB16E1D-A12E-4D07-999B-22E31D5AFE90}" presName="connectorText" presStyleLbl="sibTrans1D1" presStyleIdx="2" presStyleCnt="8"/>
      <dgm:spPr/>
    </dgm:pt>
    <dgm:pt modelId="{9C81BBEC-E0A2-4D5D-A634-3C2EC476472F}" type="pres">
      <dgm:prSet presAssocID="{028A23FC-D32E-446C-BF89-72D342DF82AC}" presName="node" presStyleLbl="node1" presStyleIdx="3" presStyleCnt="9">
        <dgm:presLayoutVars>
          <dgm:bulletEnabled val="1"/>
        </dgm:presLayoutVars>
      </dgm:prSet>
      <dgm:spPr/>
    </dgm:pt>
    <dgm:pt modelId="{A3032BA9-9C45-443D-9255-442FCFCE5BE5}" type="pres">
      <dgm:prSet presAssocID="{F9D90BD4-D7BF-46FA-8504-D1BFAC698CEB}" presName="sibTrans" presStyleLbl="sibTrans1D1" presStyleIdx="3" presStyleCnt="8"/>
      <dgm:spPr/>
    </dgm:pt>
    <dgm:pt modelId="{148D5892-FD4E-4BC4-861D-8B3C2188B8B0}" type="pres">
      <dgm:prSet presAssocID="{F9D90BD4-D7BF-46FA-8504-D1BFAC698CEB}" presName="connectorText" presStyleLbl="sibTrans1D1" presStyleIdx="3" presStyleCnt="8"/>
      <dgm:spPr/>
    </dgm:pt>
    <dgm:pt modelId="{19BADA57-37D8-41CF-96AD-13A6DC3453F9}" type="pres">
      <dgm:prSet presAssocID="{4A2AAC5B-4D52-46E2-AA25-0A922D808CFA}" presName="node" presStyleLbl="node1" presStyleIdx="4" presStyleCnt="9">
        <dgm:presLayoutVars>
          <dgm:bulletEnabled val="1"/>
        </dgm:presLayoutVars>
      </dgm:prSet>
      <dgm:spPr/>
    </dgm:pt>
    <dgm:pt modelId="{B1861566-7942-469A-A184-BC91671B32F6}" type="pres">
      <dgm:prSet presAssocID="{FBE4B103-A433-43A4-9F77-301EE32E1E8F}" presName="sibTrans" presStyleLbl="sibTrans1D1" presStyleIdx="4" presStyleCnt="8"/>
      <dgm:spPr/>
    </dgm:pt>
    <dgm:pt modelId="{0F8D2650-FE96-4494-9EA2-E521E493796F}" type="pres">
      <dgm:prSet presAssocID="{FBE4B103-A433-43A4-9F77-301EE32E1E8F}" presName="connectorText" presStyleLbl="sibTrans1D1" presStyleIdx="4" presStyleCnt="8"/>
      <dgm:spPr/>
    </dgm:pt>
    <dgm:pt modelId="{43B60194-AAFC-4126-B9A6-A652D33CBCCC}" type="pres">
      <dgm:prSet presAssocID="{577247A9-E5BC-4A42-BBFD-0F9E1AC28D36}" presName="node" presStyleLbl="node1" presStyleIdx="5" presStyleCnt="9">
        <dgm:presLayoutVars>
          <dgm:bulletEnabled val="1"/>
        </dgm:presLayoutVars>
      </dgm:prSet>
      <dgm:spPr/>
    </dgm:pt>
    <dgm:pt modelId="{459ECDCB-E668-425C-82AA-281FEFE5E144}" type="pres">
      <dgm:prSet presAssocID="{E8FA460A-9967-4D4C-A70A-F3B6D3CCABAE}" presName="sibTrans" presStyleLbl="sibTrans1D1" presStyleIdx="5" presStyleCnt="8"/>
      <dgm:spPr/>
    </dgm:pt>
    <dgm:pt modelId="{C2B05845-3341-4213-8BD3-26071F8DC816}" type="pres">
      <dgm:prSet presAssocID="{E8FA460A-9967-4D4C-A70A-F3B6D3CCABAE}" presName="connectorText" presStyleLbl="sibTrans1D1" presStyleIdx="5" presStyleCnt="8"/>
      <dgm:spPr/>
    </dgm:pt>
    <dgm:pt modelId="{A62ABA92-AA37-4B9A-8B1A-6B40E83304BE}" type="pres">
      <dgm:prSet presAssocID="{0CF1976E-AAB5-4FDE-8C59-1B71722C585C}" presName="node" presStyleLbl="node1" presStyleIdx="6" presStyleCnt="9">
        <dgm:presLayoutVars>
          <dgm:bulletEnabled val="1"/>
        </dgm:presLayoutVars>
      </dgm:prSet>
      <dgm:spPr/>
    </dgm:pt>
    <dgm:pt modelId="{517C8735-A79A-4191-B560-A9904EE95D98}" type="pres">
      <dgm:prSet presAssocID="{9F5EE9DC-8AF1-4C05-A2D4-337E4EA92C4F}" presName="sibTrans" presStyleLbl="sibTrans1D1" presStyleIdx="6" presStyleCnt="8"/>
      <dgm:spPr/>
    </dgm:pt>
    <dgm:pt modelId="{76CE2EE2-017A-4C85-94DF-B4B0CE2FFBA3}" type="pres">
      <dgm:prSet presAssocID="{9F5EE9DC-8AF1-4C05-A2D4-337E4EA92C4F}" presName="connectorText" presStyleLbl="sibTrans1D1" presStyleIdx="6" presStyleCnt="8"/>
      <dgm:spPr/>
    </dgm:pt>
    <dgm:pt modelId="{32720B1D-F755-4D31-B037-FE0AF4894B6A}" type="pres">
      <dgm:prSet presAssocID="{ED3AF912-7B5A-46A9-9B88-ACF7965F6E5D}" presName="node" presStyleLbl="node1" presStyleIdx="7" presStyleCnt="9">
        <dgm:presLayoutVars>
          <dgm:bulletEnabled val="1"/>
        </dgm:presLayoutVars>
      </dgm:prSet>
      <dgm:spPr/>
    </dgm:pt>
    <dgm:pt modelId="{4E82D602-BDA7-4887-84F8-9A328F0F551F}" type="pres">
      <dgm:prSet presAssocID="{6F2B43A4-32F5-4589-A03F-61D789C214CD}" presName="sibTrans" presStyleLbl="sibTrans1D1" presStyleIdx="7" presStyleCnt="8"/>
      <dgm:spPr/>
    </dgm:pt>
    <dgm:pt modelId="{C454D211-BB19-4A43-8E2A-C4B82809E897}" type="pres">
      <dgm:prSet presAssocID="{6F2B43A4-32F5-4589-A03F-61D789C214CD}" presName="connectorText" presStyleLbl="sibTrans1D1" presStyleIdx="7" presStyleCnt="8"/>
      <dgm:spPr/>
    </dgm:pt>
    <dgm:pt modelId="{9350637E-4BD4-470C-8AA6-9CDF03494F7B}" type="pres">
      <dgm:prSet presAssocID="{3EBE4B84-B8C1-4B13-995D-5A937CAA0AC0}" presName="node" presStyleLbl="node1" presStyleIdx="8" presStyleCnt="9">
        <dgm:presLayoutVars>
          <dgm:bulletEnabled val="1"/>
        </dgm:presLayoutVars>
      </dgm:prSet>
      <dgm:spPr/>
    </dgm:pt>
  </dgm:ptLst>
  <dgm:cxnLst>
    <dgm:cxn modelId="{C48DF000-090B-4CCC-9D8B-491883B9E37D}" type="presOf" srcId="{652EC9AA-682C-4C25-A19D-D502FFEA8AF1}" destId="{4D826CFE-D0CF-4184-BCD4-6B6AE971A32A}" srcOrd="0" destOrd="0" presId="urn:microsoft.com/office/officeart/2016/7/layout/RepeatingBendingProcessNew"/>
    <dgm:cxn modelId="{5DF92602-F424-4C05-B3B2-322F9EB460E3}" type="presOf" srcId="{24C0FDB3-2F51-4855-83FE-8DE73401492A}" destId="{05CCFC0A-DCD0-4033-B9FB-5280016A2A9A}" srcOrd="0" destOrd="0" presId="urn:microsoft.com/office/officeart/2016/7/layout/RepeatingBendingProcessNew"/>
    <dgm:cxn modelId="{05211F20-0196-487B-81AA-A7277A502879}" type="presOf" srcId="{4B8E44FF-4197-4C77-A40D-B1F95FAA0E15}" destId="{8DDF8CAB-817B-4979-8D89-8B1C34052C08}" srcOrd="1" destOrd="0" presId="urn:microsoft.com/office/officeart/2016/7/layout/RepeatingBendingProcessNew"/>
    <dgm:cxn modelId="{6B512B2D-39FE-4AA1-A639-140CB99CE64F}" type="presOf" srcId="{9F5EE9DC-8AF1-4C05-A2D4-337E4EA92C4F}" destId="{517C8735-A79A-4191-B560-A9904EE95D98}" srcOrd="0" destOrd="0" presId="urn:microsoft.com/office/officeart/2016/7/layout/RepeatingBendingProcessNew"/>
    <dgm:cxn modelId="{EB288332-4BFF-4AFB-8497-F14326F699B0}" type="presOf" srcId="{FBE4B103-A433-43A4-9F77-301EE32E1E8F}" destId="{0F8D2650-FE96-4494-9EA2-E521E493796F}" srcOrd="1" destOrd="0" presId="urn:microsoft.com/office/officeart/2016/7/layout/RepeatingBendingProcessNew"/>
    <dgm:cxn modelId="{B063CE36-AC74-460B-944B-1FB6AC11E155}" type="presOf" srcId="{0CF1976E-AAB5-4FDE-8C59-1B71722C585C}" destId="{A62ABA92-AA37-4B9A-8B1A-6B40E83304BE}" srcOrd="0" destOrd="0" presId="urn:microsoft.com/office/officeart/2016/7/layout/RepeatingBendingProcessNew"/>
    <dgm:cxn modelId="{7EA4A15B-6DE8-4939-95FE-1BB612E50BB8}" type="presOf" srcId="{E8FA460A-9967-4D4C-A70A-F3B6D3CCABAE}" destId="{C2B05845-3341-4213-8BD3-26071F8DC816}" srcOrd="1" destOrd="0" presId="urn:microsoft.com/office/officeart/2016/7/layout/RepeatingBendingProcessNew"/>
    <dgm:cxn modelId="{FDA0755F-6F1A-4975-A35B-4A2F65418C44}" type="presOf" srcId="{5618A93C-812E-4CEE-A049-6091D5227A05}" destId="{99A99761-29E6-4665-B44A-68DE8E2609ED}" srcOrd="1" destOrd="0" presId="urn:microsoft.com/office/officeart/2016/7/layout/RepeatingBendingProcessNew"/>
    <dgm:cxn modelId="{EF2D2744-E721-4426-B692-FA7211E8E43C}" srcId="{652EC9AA-682C-4C25-A19D-D502FFEA8AF1}" destId="{617DBB1D-4632-4D7E-9609-35DC8AD530A3}" srcOrd="1" destOrd="0" parTransId="{B954C34D-5D7E-47B0-B3F4-FEAFF90ED12D}" sibTransId="{5618A93C-812E-4CEE-A049-6091D5227A05}"/>
    <dgm:cxn modelId="{90FCE168-F91E-423F-8350-E31794765BE0}" srcId="{652EC9AA-682C-4C25-A19D-D502FFEA8AF1}" destId="{4A2AAC5B-4D52-46E2-AA25-0A922D808CFA}" srcOrd="4" destOrd="0" parTransId="{A8C54D8B-2DD5-4597-8D15-83C978E7E534}" sibTransId="{FBE4B103-A433-43A4-9F77-301EE32E1E8F}"/>
    <dgm:cxn modelId="{469B544D-8287-4914-B52A-5C39A951A285}" type="presOf" srcId="{7FB16E1D-A12E-4D07-999B-22E31D5AFE90}" destId="{8A6C8E20-531A-4A07-B27D-2FE0F846F029}" srcOrd="1" destOrd="0" presId="urn:microsoft.com/office/officeart/2016/7/layout/RepeatingBendingProcessNew"/>
    <dgm:cxn modelId="{882F6B73-ABE6-45F1-AACD-EF46F74663B6}" type="presOf" srcId="{028A23FC-D32E-446C-BF89-72D342DF82AC}" destId="{9C81BBEC-E0A2-4D5D-A634-3C2EC476472F}" srcOrd="0" destOrd="0" presId="urn:microsoft.com/office/officeart/2016/7/layout/RepeatingBendingProcessNew"/>
    <dgm:cxn modelId="{9B735F88-8E99-4981-83BC-26692916B598}" type="presOf" srcId="{ED3AF912-7B5A-46A9-9B88-ACF7965F6E5D}" destId="{32720B1D-F755-4D31-B037-FE0AF4894B6A}" srcOrd="0" destOrd="0" presId="urn:microsoft.com/office/officeart/2016/7/layout/RepeatingBendingProcessNew"/>
    <dgm:cxn modelId="{062CC98A-C7D4-409E-8F9F-8AF725B30A0D}" type="presOf" srcId="{6F2B43A4-32F5-4589-A03F-61D789C214CD}" destId="{4E82D602-BDA7-4887-84F8-9A328F0F551F}" srcOrd="0" destOrd="0" presId="urn:microsoft.com/office/officeart/2016/7/layout/RepeatingBendingProcessNew"/>
    <dgm:cxn modelId="{FCE4E98B-C665-4225-8B9A-F451CC131D39}" srcId="{652EC9AA-682C-4C25-A19D-D502FFEA8AF1}" destId="{24C0FDB3-2F51-4855-83FE-8DE73401492A}" srcOrd="2" destOrd="0" parTransId="{7EA797A1-F1D2-4476-B7C8-6CF8220E81F6}" sibTransId="{7FB16E1D-A12E-4D07-999B-22E31D5AFE90}"/>
    <dgm:cxn modelId="{D7785394-14E1-4E17-974A-E8F3166454B4}" type="presOf" srcId="{5618A93C-812E-4CEE-A049-6091D5227A05}" destId="{81D88A41-A006-4F0D-833C-8F5C36C634F2}" srcOrd="0" destOrd="0" presId="urn:microsoft.com/office/officeart/2016/7/layout/RepeatingBendingProcessNew"/>
    <dgm:cxn modelId="{642B0295-CA30-4E40-A5F7-25B858DB17CF}" type="presOf" srcId="{6F2B43A4-32F5-4589-A03F-61D789C214CD}" destId="{C454D211-BB19-4A43-8E2A-C4B82809E897}" srcOrd="1" destOrd="0" presId="urn:microsoft.com/office/officeart/2016/7/layout/RepeatingBendingProcessNew"/>
    <dgm:cxn modelId="{A7094D99-F45C-472E-8492-2603431D21F8}" srcId="{652EC9AA-682C-4C25-A19D-D502FFEA8AF1}" destId="{3EBE4B84-B8C1-4B13-995D-5A937CAA0AC0}" srcOrd="8" destOrd="0" parTransId="{285F3000-A2EF-45E3-8932-537649F7ECB6}" sibTransId="{5DF12A5A-F669-4144-A0C6-86C1A971F92F}"/>
    <dgm:cxn modelId="{95C0E0A5-1FBA-4850-AEF8-C64821C34029}" type="presOf" srcId="{67907771-2497-4BFB-AC3B-84A5F40D6C73}" destId="{0446D897-A152-4DC7-A1C1-587042A03781}" srcOrd="0" destOrd="0" presId="urn:microsoft.com/office/officeart/2016/7/layout/RepeatingBendingProcessNew"/>
    <dgm:cxn modelId="{7EC94CA9-BF8E-4C76-9AC5-1E8ABD5D7CE9}" srcId="{652EC9AA-682C-4C25-A19D-D502FFEA8AF1}" destId="{ED3AF912-7B5A-46A9-9B88-ACF7965F6E5D}" srcOrd="7" destOrd="0" parTransId="{0915D2DA-FB1F-42CC-B29B-B674B0910866}" sibTransId="{6F2B43A4-32F5-4589-A03F-61D789C214CD}"/>
    <dgm:cxn modelId="{09297DAC-5418-4967-8734-353105D29A37}" srcId="{652EC9AA-682C-4C25-A19D-D502FFEA8AF1}" destId="{0CF1976E-AAB5-4FDE-8C59-1B71722C585C}" srcOrd="6" destOrd="0" parTransId="{0AB3222F-31B7-487F-B203-8B34C102D077}" sibTransId="{9F5EE9DC-8AF1-4C05-A2D4-337E4EA92C4F}"/>
    <dgm:cxn modelId="{BA1563B2-7260-47D2-B346-5F6A9E0D9AD8}" srcId="{652EC9AA-682C-4C25-A19D-D502FFEA8AF1}" destId="{577247A9-E5BC-4A42-BBFD-0F9E1AC28D36}" srcOrd="5" destOrd="0" parTransId="{EAB425C1-D01C-4B59-910A-AD9C348D0BB4}" sibTransId="{E8FA460A-9967-4D4C-A70A-F3B6D3CCABAE}"/>
    <dgm:cxn modelId="{38767BB9-81B6-4E1F-B28A-FBDA639F43ED}" type="presOf" srcId="{7FB16E1D-A12E-4D07-999B-22E31D5AFE90}" destId="{662B6CE0-D2AF-43CF-B68C-57324A448ED6}" srcOrd="0" destOrd="0" presId="urn:microsoft.com/office/officeart/2016/7/layout/RepeatingBendingProcessNew"/>
    <dgm:cxn modelId="{46BBEFBE-B5B5-4BAB-9908-3C5A6D9CBED6}" type="presOf" srcId="{E8FA460A-9967-4D4C-A70A-F3B6D3CCABAE}" destId="{459ECDCB-E668-425C-82AA-281FEFE5E144}" srcOrd="0" destOrd="0" presId="urn:microsoft.com/office/officeart/2016/7/layout/RepeatingBendingProcessNew"/>
    <dgm:cxn modelId="{53B530C0-B2D2-44AE-AFF0-92BC4BBDEB50}" type="presOf" srcId="{617DBB1D-4632-4D7E-9609-35DC8AD530A3}" destId="{F917E1C3-DF95-40AF-A5D5-57633C80E788}" srcOrd="0" destOrd="0" presId="urn:microsoft.com/office/officeart/2016/7/layout/RepeatingBendingProcessNew"/>
    <dgm:cxn modelId="{412EF3D9-ACCE-4594-8880-AAF65A0D8197}" type="presOf" srcId="{F9D90BD4-D7BF-46FA-8504-D1BFAC698CEB}" destId="{A3032BA9-9C45-443D-9255-442FCFCE5BE5}" srcOrd="0" destOrd="0" presId="urn:microsoft.com/office/officeart/2016/7/layout/RepeatingBendingProcessNew"/>
    <dgm:cxn modelId="{591DD3DC-CBED-4714-AB4F-E1E19BEB3C7A}" type="presOf" srcId="{4A2AAC5B-4D52-46E2-AA25-0A922D808CFA}" destId="{19BADA57-37D8-41CF-96AD-13A6DC3453F9}" srcOrd="0" destOrd="0" presId="urn:microsoft.com/office/officeart/2016/7/layout/RepeatingBendingProcessNew"/>
    <dgm:cxn modelId="{7800E7E0-2992-422A-B26F-355B2622D029}" srcId="{652EC9AA-682C-4C25-A19D-D502FFEA8AF1}" destId="{028A23FC-D32E-446C-BF89-72D342DF82AC}" srcOrd="3" destOrd="0" parTransId="{D1E4BC96-C615-4106-A3AE-53F333063F74}" sibTransId="{F9D90BD4-D7BF-46FA-8504-D1BFAC698CEB}"/>
    <dgm:cxn modelId="{098668E1-887B-49BB-ACF0-1665BB4361CA}" type="presOf" srcId="{577247A9-E5BC-4A42-BBFD-0F9E1AC28D36}" destId="{43B60194-AAFC-4126-B9A6-A652D33CBCCC}" srcOrd="0" destOrd="0" presId="urn:microsoft.com/office/officeart/2016/7/layout/RepeatingBendingProcessNew"/>
    <dgm:cxn modelId="{B81311E3-DFD5-436A-A60A-56157FD797C0}" srcId="{652EC9AA-682C-4C25-A19D-D502FFEA8AF1}" destId="{67907771-2497-4BFB-AC3B-84A5F40D6C73}" srcOrd="0" destOrd="0" parTransId="{4EF6E9DB-4133-45EB-A4AC-7CE0869DB47A}" sibTransId="{4B8E44FF-4197-4C77-A40D-B1F95FAA0E15}"/>
    <dgm:cxn modelId="{11E3B4E5-F349-4C61-90A1-3991E67DAC58}" type="presOf" srcId="{3EBE4B84-B8C1-4B13-995D-5A937CAA0AC0}" destId="{9350637E-4BD4-470C-8AA6-9CDF03494F7B}" srcOrd="0" destOrd="0" presId="urn:microsoft.com/office/officeart/2016/7/layout/RepeatingBendingProcessNew"/>
    <dgm:cxn modelId="{B57B82EE-5203-4614-87CC-599A037751DB}" type="presOf" srcId="{F9D90BD4-D7BF-46FA-8504-D1BFAC698CEB}" destId="{148D5892-FD4E-4BC4-861D-8B3C2188B8B0}" srcOrd="1" destOrd="0" presId="urn:microsoft.com/office/officeart/2016/7/layout/RepeatingBendingProcessNew"/>
    <dgm:cxn modelId="{14181AF2-AB2A-4144-B477-C9C944B115CB}" type="presOf" srcId="{9F5EE9DC-8AF1-4C05-A2D4-337E4EA92C4F}" destId="{76CE2EE2-017A-4C85-94DF-B4B0CE2FFBA3}" srcOrd="1" destOrd="0" presId="urn:microsoft.com/office/officeart/2016/7/layout/RepeatingBendingProcessNew"/>
    <dgm:cxn modelId="{02FD93F7-9B7D-4523-B4FB-CD62C0B88771}" type="presOf" srcId="{4B8E44FF-4197-4C77-A40D-B1F95FAA0E15}" destId="{8965DC44-C96F-4FD7-8995-126E49900479}" srcOrd="0" destOrd="0" presId="urn:microsoft.com/office/officeart/2016/7/layout/RepeatingBendingProcessNew"/>
    <dgm:cxn modelId="{43F4B0FA-9DEF-409B-B5FD-B5787635569D}" type="presOf" srcId="{FBE4B103-A433-43A4-9F77-301EE32E1E8F}" destId="{B1861566-7942-469A-A184-BC91671B32F6}" srcOrd="0" destOrd="0" presId="urn:microsoft.com/office/officeart/2016/7/layout/RepeatingBendingProcessNew"/>
    <dgm:cxn modelId="{D11489D4-93AE-4DD1-838A-BF0CAF3128F8}" type="presParOf" srcId="{4D826CFE-D0CF-4184-BCD4-6B6AE971A32A}" destId="{0446D897-A152-4DC7-A1C1-587042A03781}" srcOrd="0" destOrd="0" presId="urn:microsoft.com/office/officeart/2016/7/layout/RepeatingBendingProcessNew"/>
    <dgm:cxn modelId="{5F28389A-FA4E-4564-AB79-EBCAA49EF068}" type="presParOf" srcId="{4D826CFE-D0CF-4184-BCD4-6B6AE971A32A}" destId="{8965DC44-C96F-4FD7-8995-126E49900479}" srcOrd="1" destOrd="0" presId="urn:microsoft.com/office/officeart/2016/7/layout/RepeatingBendingProcessNew"/>
    <dgm:cxn modelId="{3174457F-8408-47A2-AE39-F871C451FF9B}" type="presParOf" srcId="{8965DC44-C96F-4FD7-8995-126E49900479}" destId="{8DDF8CAB-817B-4979-8D89-8B1C34052C08}" srcOrd="0" destOrd="0" presId="urn:microsoft.com/office/officeart/2016/7/layout/RepeatingBendingProcessNew"/>
    <dgm:cxn modelId="{ED3DF4DF-573E-4376-A32C-8994BCB50E6E}" type="presParOf" srcId="{4D826CFE-D0CF-4184-BCD4-6B6AE971A32A}" destId="{F917E1C3-DF95-40AF-A5D5-57633C80E788}" srcOrd="2" destOrd="0" presId="urn:microsoft.com/office/officeart/2016/7/layout/RepeatingBendingProcessNew"/>
    <dgm:cxn modelId="{4A0CC763-E990-4178-800C-A177A7519531}" type="presParOf" srcId="{4D826CFE-D0CF-4184-BCD4-6B6AE971A32A}" destId="{81D88A41-A006-4F0D-833C-8F5C36C634F2}" srcOrd="3" destOrd="0" presId="urn:microsoft.com/office/officeart/2016/7/layout/RepeatingBendingProcessNew"/>
    <dgm:cxn modelId="{1E29500B-B0E1-4C09-955D-9368BED85489}" type="presParOf" srcId="{81D88A41-A006-4F0D-833C-8F5C36C634F2}" destId="{99A99761-29E6-4665-B44A-68DE8E2609ED}" srcOrd="0" destOrd="0" presId="urn:microsoft.com/office/officeart/2016/7/layout/RepeatingBendingProcessNew"/>
    <dgm:cxn modelId="{A120BB7F-36AC-4C5E-A97F-433FB26BF6D0}" type="presParOf" srcId="{4D826CFE-D0CF-4184-BCD4-6B6AE971A32A}" destId="{05CCFC0A-DCD0-4033-B9FB-5280016A2A9A}" srcOrd="4" destOrd="0" presId="urn:microsoft.com/office/officeart/2016/7/layout/RepeatingBendingProcessNew"/>
    <dgm:cxn modelId="{BA8C2777-B131-4F2C-BCB7-9861027B0100}" type="presParOf" srcId="{4D826CFE-D0CF-4184-BCD4-6B6AE971A32A}" destId="{662B6CE0-D2AF-43CF-B68C-57324A448ED6}" srcOrd="5" destOrd="0" presId="urn:microsoft.com/office/officeart/2016/7/layout/RepeatingBendingProcessNew"/>
    <dgm:cxn modelId="{79AE8D2C-3FFD-4EFC-AFBB-D3081865ACEE}" type="presParOf" srcId="{662B6CE0-D2AF-43CF-B68C-57324A448ED6}" destId="{8A6C8E20-531A-4A07-B27D-2FE0F846F029}" srcOrd="0" destOrd="0" presId="urn:microsoft.com/office/officeart/2016/7/layout/RepeatingBendingProcessNew"/>
    <dgm:cxn modelId="{3DA1FC71-0AC7-4945-A947-ED991B95962D}" type="presParOf" srcId="{4D826CFE-D0CF-4184-BCD4-6B6AE971A32A}" destId="{9C81BBEC-E0A2-4D5D-A634-3C2EC476472F}" srcOrd="6" destOrd="0" presId="urn:microsoft.com/office/officeart/2016/7/layout/RepeatingBendingProcessNew"/>
    <dgm:cxn modelId="{E0483C48-4A33-4928-BCB0-FF83F7FB6132}" type="presParOf" srcId="{4D826CFE-D0CF-4184-BCD4-6B6AE971A32A}" destId="{A3032BA9-9C45-443D-9255-442FCFCE5BE5}" srcOrd="7" destOrd="0" presId="urn:microsoft.com/office/officeart/2016/7/layout/RepeatingBendingProcessNew"/>
    <dgm:cxn modelId="{A600EB9C-5710-4141-B163-38F3B303EB49}" type="presParOf" srcId="{A3032BA9-9C45-443D-9255-442FCFCE5BE5}" destId="{148D5892-FD4E-4BC4-861D-8B3C2188B8B0}" srcOrd="0" destOrd="0" presId="urn:microsoft.com/office/officeart/2016/7/layout/RepeatingBendingProcessNew"/>
    <dgm:cxn modelId="{3B0F54C8-1DE4-4DB9-9831-0195EC418E36}" type="presParOf" srcId="{4D826CFE-D0CF-4184-BCD4-6B6AE971A32A}" destId="{19BADA57-37D8-41CF-96AD-13A6DC3453F9}" srcOrd="8" destOrd="0" presId="urn:microsoft.com/office/officeart/2016/7/layout/RepeatingBendingProcessNew"/>
    <dgm:cxn modelId="{3DC6C81F-8212-4F39-8441-548AEAE98155}" type="presParOf" srcId="{4D826CFE-D0CF-4184-BCD4-6B6AE971A32A}" destId="{B1861566-7942-469A-A184-BC91671B32F6}" srcOrd="9" destOrd="0" presId="urn:microsoft.com/office/officeart/2016/7/layout/RepeatingBendingProcessNew"/>
    <dgm:cxn modelId="{5DE06763-9C97-4664-AEAB-5ECD09B5BEB8}" type="presParOf" srcId="{B1861566-7942-469A-A184-BC91671B32F6}" destId="{0F8D2650-FE96-4494-9EA2-E521E493796F}" srcOrd="0" destOrd="0" presId="urn:microsoft.com/office/officeart/2016/7/layout/RepeatingBendingProcessNew"/>
    <dgm:cxn modelId="{5F07478B-59D7-4551-9E51-3F6B81FC2532}" type="presParOf" srcId="{4D826CFE-D0CF-4184-BCD4-6B6AE971A32A}" destId="{43B60194-AAFC-4126-B9A6-A652D33CBCCC}" srcOrd="10" destOrd="0" presId="urn:microsoft.com/office/officeart/2016/7/layout/RepeatingBendingProcessNew"/>
    <dgm:cxn modelId="{A21F9D59-AA17-4B0B-89C9-0CA684DDBB45}" type="presParOf" srcId="{4D826CFE-D0CF-4184-BCD4-6B6AE971A32A}" destId="{459ECDCB-E668-425C-82AA-281FEFE5E144}" srcOrd="11" destOrd="0" presId="urn:microsoft.com/office/officeart/2016/7/layout/RepeatingBendingProcessNew"/>
    <dgm:cxn modelId="{DA373931-6645-4CFB-A831-B28069341D45}" type="presParOf" srcId="{459ECDCB-E668-425C-82AA-281FEFE5E144}" destId="{C2B05845-3341-4213-8BD3-26071F8DC816}" srcOrd="0" destOrd="0" presId="urn:microsoft.com/office/officeart/2016/7/layout/RepeatingBendingProcessNew"/>
    <dgm:cxn modelId="{B7A8BF2E-3F43-4E7E-B875-10B197ADA0FA}" type="presParOf" srcId="{4D826CFE-D0CF-4184-BCD4-6B6AE971A32A}" destId="{A62ABA92-AA37-4B9A-8B1A-6B40E83304BE}" srcOrd="12" destOrd="0" presId="urn:microsoft.com/office/officeart/2016/7/layout/RepeatingBendingProcessNew"/>
    <dgm:cxn modelId="{811110C6-89E7-4F5C-920C-EC7496C31007}" type="presParOf" srcId="{4D826CFE-D0CF-4184-BCD4-6B6AE971A32A}" destId="{517C8735-A79A-4191-B560-A9904EE95D98}" srcOrd="13" destOrd="0" presId="urn:microsoft.com/office/officeart/2016/7/layout/RepeatingBendingProcessNew"/>
    <dgm:cxn modelId="{1592B551-AFA7-4C76-96C0-F6E00C8A696B}" type="presParOf" srcId="{517C8735-A79A-4191-B560-A9904EE95D98}" destId="{76CE2EE2-017A-4C85-94DF-B4B0CE2FFBA3}" srcOrd="0" destOrd="0" presId="urn:microsoft.com/office/officeart/2016/7/layout/RepeatingBendingProcessNew"/>
    <dgm:cxn modelId="{B74DFE2C-7246-451F-9A22-6C255B4CB49B}" type="presParOf" srcId="{4D826CFE-D0CF-4184-BCD4-6B6AE971A32A}" destId="{32720B1D-F755-4D31-B037-FE0AF4894B6A}" srcOrd="14" destOrd="0" presId="urn:microsoft.com/office/officeart/2016/7/layout/RepeatingBendingProcessNew"/>
    <dgm:cxn modelId="{A98C09C3-E4E7-4A67-A4B9-BE60609E65E0}" type="presParOf" srcId="{4D826CFE-D0CF-4184-BCD4-6B6AE971A32A}" destId="{4E82D602-BDA7-4887-84F8-9A328F0F551F}" srcOrd="15" destOrd="0" presId="urn:microsoft.com/office/officeart/2016/7/layout/RepeatingBendingProcessNew"/>
    <dgm:cxn modelId="{FA3AEB7E-2850-4855-A023-F3D8FFD5B42E}" type="presParOf" srcId="{4E82D602-BDA7-4887-84F8-9A328F0F551F}" destId="{C454D211-BB19-4A43-8E2A-C4B82809E897}" srcOrd="0" destOrd="0" presId="urn:microsoft.com/office/officeart/2016/7/layout/RepeatingBendingProcessNew"/>
    <dgm:cxn modelId="{F1AD87C0-F270-4C1E-9DB9-EDBADBD58258}" type="presParOf" srcId="{4D826CFE-D0CF-4184-BCD4-6B6AE971A32A}" destId="{9350637E-4BD4-470C-8AA6-9CDF03494F7B}" srcOrd="16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082DECE-CCA8-49C7-8313-EBBCE90AA7A0}" type="doc">
      <dgm:prSet loTypeId="urn:microsoft.com/office/officeart/2005/8/layout/b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887FABD-A5E0-45D9-9724-AAD2516E5C2D}">
      <dgm:prSet/>
      <dgm:spPr/>
      <dgm:t>
        <a:bodyPr/>
        <a:lstStyle/>
        <a:p>
          <a:r>
            <a:rPr lang="en-GB"/>
            <a:t>Funding Sought</a:t>
          </a:r>
          <a:endParaRPr lang="en-US"/>
        </a:p>
      </dgm:t>
    </dgm:pt>
    <dgm:pt modelId="{54627C65-1D7C-4141-8744-D479EC85AB91}" type="parTrans" cxnId="{F0B2F797-8CC2-46B1-99B8-337C4C2DE993}">
      <dgm:prSet/>
      <dgm:spPr/>
      <dgm:t>
        <a:bodyPr/>
        <a:lstStyle/>
        <a:p>
          <a:endParaRPr lang="en-US"/>
        </a:p>
      </dgm:t>
    </dgm:pt>
    <dgm:pt modelId="{DDFFE1D6-DB7B-4B99-B515-E91269F56398}" type="sibTrans" cxnId="{F0B2F797-8CC2-46B1-99B8-337C4C2DE993}">
      <dgm:prSet/>
      <dgm:spPr/>
      <dgm:t>
        <a:bodyPr/>
        <a:lstStyle/>
        <a:p>
          <a:endParaRPr lang="en-US"/>
        </a:p>
      </dgm:t>
    </dgm:pt>
    <dgm:pt modelId="{3415CF47-138F-420D-8BAB-9CC427232ACC}">
      <dgm:prSet/>
      <dgm:spPr/>
      <dgm:t>
        <a:bodyPr/>
        <a:lstStyle/>
        <a:p>
          <a:r>
            <a:rPr lang="en-GB" dirty="0"/>
            <a:t>5.5 Lakhs Seed Support</a:t>
          </a:r>
          <a:endParaRPr lang="en-US" dirty="0"/>
        </a:p>
      </dgm:t>
    </dgm:pt>
    <dgm:pt modelId="{97587C38-1205-4AB9-AF0B-FD48315A5031}" type="parTrans" cxnId="{1084D2EB-41F1-4265-A243-2F478F0764D7}">
      <dgm:prSet/>
      <dgm:spPr/>
      <dgm:t>
        <a:bodyPr/>
        <a:lstStyle/>
        <a:p>
          <a:endParaRPr lang="en-US"/>
        </a:p>
      </dgm:t>
    </dgm:pt>
    <dgm:pt modelId="{26F035CC-7972-4B60-97F2-494D3171C7A4}" type="sibTrans" cxnId="{1084D2EB-41F1-4265-A243-2F478F0764D7}">
      <dgm:prSet/>
      <dgm:spPr/>
      <dgm:t>
        <a:bodyPr/>
        <a:lstStyle/>
        <a:p>
          <a:endParaRPr lang="en-US"/>
        </a:p>
      </dgm:t>
    </dgm:pt>
    <dgm:pt modelId="{293882F0-5750-4F1C-9316-1ECF4937B16E}">
      <dgm:prSet/>
      <dgm:spPr/>
      <dgm:t>
        <a:bodyPr/>
        <a:lstStyle/>
        <a:p>
          <a:r>
            <a:rPr lang="en-GB"/>
            <a:t>For prototype development and initial trials.</a:t>
          </a:r>
          <a:endParaRPr lang="en-US"/>
        </a:p>
      </dgm:t>
    </dgm:pt>
    <dgm:pt modelId="{4FDDB773-79AD-4AAB-A81F-9BCF68205162}" type="parTrans" cxnId="{E1D066E3-7278-4A79-B57B-B247586AAE3A}">
      <dgm:prSet/>
      <dgm:spPr/>
      <dgm:t>
        <a:bodyPr/>
        <a:lstStyle/>
        <a:p>
          <a:endParaRPr lang="en-US"/>
        </a:p>
      </dgm:t>
    </dgm:pt>
    <dgm:pt modelId="{35812DE9-AEED-43A5-9016-C1053E22A96D}" type="sibTrans" cxnId="{E1D066E3-7278-4A79-B57B-B247586AAE3A}">
      <dgm:prSet/>
      <dgm:spPr/>
      <dgm:t>
        <a:bodyPr/>
        <a:lstStyle/>
        <a:p>
          <a:endParaRPr lang="en-US"/>
        </a:p>
      </dgm:t>
    </dgm:pt>
    <dgm:pt modelId="{9BB9659F-91B4-4314-8962-9E5331114D43}">
      <dgm:prSet/>
      <dgm:spPr/>
      <dgm:t>
        <a:bodyPr/>
        <a:lstStyle/>
        <a:p>
          <a:r>
            <a:rPr lang="en-GB"/>
            <a:t>Projected ROI</a:t>
          </a:r>
          <a:endParaRPr lang="en-US"/>
        </a:p>
      </dgm:t>
    </dgm:pt>
    <dgm:pt modelId="{034870A0-4270-419B-9D96-B62AA0CCE448}" type="parTrans" cxnId="{2F011251-AC7F-4794-88A8-049459E0CD9D}">
      <dgm:prSet/>
      <dgm:spPr/>
      <dgm:t>
        <a:bodyPr/>
        <a:lstStyle/>
        <a:p>
          <a:endParaRPr lang="en-US"/>
        </a:p>
      </dgm:t>
    </dgm:pt>
    <dgm:pt modelId="{154F68BF-3D5E-41ED-B69C-4AA7D20F08DF}" type="sibTrans" cxnId="{2F011251-AC7F-4794-88A8-049459E0CD9D}">
      <dgm:prSet/>
      <dgm:spPr/>
      <dgm:t>
        <a:bodyPr/>
        <a:lstStyle/>
        <a:p>
          <a:endParaRPr lang="en-US"/>
        </a:p>
      </dgm:t>
    </dgm:pt>
    <dgm:pt modelId="{65E8F62E-39BB-4558-8580-2123E3261DE4}">
      <dgm:prSet/>
      <dgm:spPr/>
      <dgm:t>
        <a:bodyPr/>
        <a:lstStyle/>
        <a:p>
          <a:r>
            <a:rPr lang="en-GB"/>
            <a:t>~120% (3 Years)</a:t>
          </a:r>
          <a:endParaRPr lang="en-US"/>
        </a:p>
      </dgm:t>
    </dgm:pt>
    <dgm:pt modelId="{4D21BDA5-E9D9-4236-9029-47136D90BC79}" type="parTrans" cxnId="{404F331C-001C-4B1F-89F2-C3FFF4BA3C31}">
      <dgm:prSet/>
      <dgm:spPr/>
      <dgm:t>
        <a:bodyPr/>
        <a:lstStyle/>
        <a:p>
          <a:endParaRPr lang="en-US"/>
        </a:p>
      </dgm:t>
    </dgm:pt>
    <dgm:pt modelId="{9DC8C879-EB3C-4E65-8EC6-5C2061567CDE}" type="sibTrans" cxnId="{404F331C-001C-4B1F-89F2-C3FFF4BA3C31}">
      <dgm:prSet/>
      <dgm:spPr/>
      <dgm:t>
        <a:bodyPr/>
        <a:lstStyle/>
        <a:p>
          <a:endParaRPr lang="en-US"/>
        </a:p>
      </dgm:t>
    </dgm:pt>
    <dgm:pt modelId="{1ECC99D2-E596-4D79-B0E4-6FE9428A068B}">
      <dgm:prSet/>
      <dgm:spPr/>
      <dgm:t>
        <a:bodyPr/>
        <a:lstStyle/>
        <a:p>
          <a:r>
            <a:rPr lang="en-GB"/>
            <a:t>Scaling through a robust SaaS and partnership model.</a:t>
          </a:r>
          <a:endParaRPr lang="en-US"/>
        </a:p>
      </dgm:t>
    </dgm:pt>
    <dgm:pt modelId="{1083FBD3-6A36-485C-A43B-CB2B9021F8EA}" type="parTrans" cxnId="{2DA48896-90BE-4068-BC63-79DA76866313}">
      <dgm:prSet/>
      <dgm:spPr/>
      <dgm:t>
        <a:bodyPr/>
        <a:lstStyle/>
        <a:p>
          <a:endParaRPr lang="en-US"/>
        </a:p>
      </dgm:t>
    </dgm:pt>
    <dgm:pt modelId="{139BE30A-FC33-4AD4-B02C-5CEA2E6803E8}" type="sibTrans" cxnId="{2DA48896-90BE-4068-BC63-79DA76866313}">
      <dgm:prSet/>
      <dgm:spPr/>
      <dgm:t>
        <a:bodyPr/>
        <a:lstStyle/>
        <a:p>
          <a:endParaRPr lang="en-US"/>
        </a:p>
      </dgm:t>
    </dgm:pt>
    <dgm:pt modelId="{B2D67CB2-969D-4DF2-B2FE-9B641686A654}">
      <dgm:prSet/>
      <dgm:spPr/>
      <dgm:t>
        <a:bodyPr/>
        <a:lstStyle/>
        <a:p>
          <a:r>
            <a:rPr lang="en-GB"/>
            <a:t>Our Vision</a:t>
          </a:r>
          <a:endParaRPr lang="en-US"/>
        </a:p>
      </dgm:t>
    </dgm:pt>
    <dgm:pt modelId="{D79FFAD9-BC49-4A57-A6B2-8F44F6207C15}" type="parTrans" cxnId="{20378821-542A-43CE-A09C-B6687A08E455}">
      <dgm:prSet/>
      <dgm:spPr/>
      <dgm:t>
        <a:bodyPr/>
        <a:lstStyle/>
        <a:p>
          <a:endParaRPr lang="en-US"/>
        </a:p>
      </dgm:t>
    </dgm:pt>
    <dgm:pt modelId="{A0B4D897-7A52-40BA-B6AD-7AEB232E532F}" type="sibTrans" cxnId="{20378821-542A-43CE-A09C-B6687A08E455}">
      <dgm:prSet/>
      <dgm:spPr/>
      <dgm:t>
        <a:bodyPr/>
        <a:lstStyle/>
        <a:p>
          <a:endParaRPr lang="en-US"/>
        </a:p>
      </dgm:t>
    </dgm:pt>
    <dgm:pt modelId="{E4E4F1B5-3C59-4EB6-BEA2-16835A6D0B17}">
      <dgm:prSet/>
      <dgm:spPr/>
      <dgm:t>
        <a:bodyPr/>
        <a:lstStyle/>
        <a:p>
          <a:r>
            <a:rPr lang="en-GB"/>
            <a:t>From Campus to Nationwide Impact</a:t>
          </a:r>
          <a:endParaRPr lang="en-US"/>
        </a:p>
      </dgm:t>
    </dgm:pt>
    <dgm:pt modelId="{531998BB-3D87-4DF4-BCD9-8F52639C77BE}" type="parTrans" cxnId="{8CDE0500-140E-464D-B379-59B4AF36D46F}">
      <dgm:prSet/>
      <dgm:spPr/>
      <dgm:t>
        <a:bodyPr/>
        <a:lstStyle/>
        <a:p>
          <a:endParaRPr lang="en-US"/>
        </a:p>
      </dgm:t>
    </dgm:pt>
    <dgm:pt modelId="{35E76625-CCD3-4C93-9203-B7BD0E5681E0}" type="sibTrans" cxnId="{8CDE0500-140E-464D-B379-59B4AF36D46F}">
      <dgm:prSet/>
      <dgm:spPr/>
      <dgm:t>
        <a:bodyPr/>
        <a:lstStyle/>
        <a:p>
          <a:endParaRPr lang="en-US"/>
        </a:p>
      </dgm:t>
    </dgm:pt>
    <dgm:pt modelId="{3EEDC585-827B-4A8F-AC80-E594B57EC2E8}">
      <dgm:prSet/>
      <dgm:spPr/>
      <dgm:t>
        <a:bodyPr/>
        <a:lstStyle/>
        <a:p>
          <a:r>
            <a:rPr lang="en-GB"/>
            <a:t>Making verified information accessible to every citizen.</a:t>
          </a:r>
          <a:endParaRPr lang="en-US"/>
        </a:p>
      </dgm:t>
    </dgm:pt>
    <dgm:pt modelId="{D4E9F14E-E089-4557-981D-DF98E60DF674}" type="parTrans" cxnId="{0F2686AD-9603-4986-8A8C-5AA5CEA036C3}">
      <dgm:prSet/>
      <dgm:spPr/>
      <dgm:t>
        <a:bodyPr/>
        <a:lstStyle/>
        <a:p>
          <a:endParaRPr lang="en-US"/>
        </a:p>
      </dgm:t>
    </dgm:pt>
    <dgm:pt modelId="{16F88F97-4181-4ED3-871C-EC22EC9E3BFD}" type="sibTrans" cxnId="{0F2686AD-9603-4986-8A8C-5AA5CEA036C3}">
      <dgm:prSet/>
      <dgm:spPr/>
      <dgm:t>
        <a:bodyPr/>
        <a:lstStyle/>
        <a:p>
          <a:endParaRPr lang="en-US"/>
        </a:p>
      </dgm:t>
    </dgm:pt>
    <dgm:pt modelId="{87DCC1FB-8C55-4D45-89AD-FAAE570A1E3B}" type="pres">
      <dgm:prSet presAssocID="{2082DECE-CCA8-49C7-8313-EBBCE90AA7A0}" presName="Name0" presStyleCnt="0">
        <dgm:presLayoutVars>
          <dgm:dir/>
          <dgm:resizeHandles/>
        </dgm:presLayoutVars>
      </dgm:prSet>
      <dgm:spPr/>
    </dgm:pt>
    <dgm:pt modelId="{F014B391-F3F3-4A9F-B254-F848F996DE2F}" type="pres">
      <dgm:prSet presAssocID="{B887FABD-A5E0-45D9-9724-AAD2516E5C2D}" presName="compNode" presStyleCnt="0"/>
      <dgm:spPr/>
    </dgm:pt>
    <dgm:pt modelId="{DE10E675-676D-42A7-8468-9669CAB584FE}" type="pres">
      <dgm:prSet presAssocID="{B887FABD-A5E0-45D9-9724-AAD2516E5C2D}" presName="dummyConnPt" presStyleCnt="0"/>
      <dgm:spPr/>
    </dgm:pt>
    <dgm:pt modelId="{53CB2EB2-A0EF-43FF-B2C5-7B6F4E29ABCE}" type="pres">
      <dgm:prSet presAssocID="{B887FABD-A5E0-45D9-9724-AAD2516E5C2D}" presName="node" presStyleLbl="node1" presStyleIdx="0" presStyleCnt="9">
        <dgm:presLayoutVars>
          <dgm:bulletEnabled val="1"/>
        </dgm:presLayoutVars>
      </dgm:prSet>
      <dgm:spPr/>
    </dgm:pt>
    <dgm:pt modelId="{BF26C78E-F858-41AE-820C-D2174B2B5F7C}" type="pres">
      <dgm:prSet presAssocID="{DDFFE1D6-DB7B-4B99-B515-E91269F56398}" presName="sibTrans" presStyleLbl="bgSibTrans2D1" presStyleIdx="0" presStyleCnt="8"/>
      <dgm:spPr/>
    </dgm:pt>
    <dgm:pt modelId="{BA029D46-17FB-4E8C-B85C-587028E73229}" type="pres">
      <dgm:prSet presAssocID="{3415CF47-138F-420D-8BAB-9CC427232ACC}" presName="compNode" presStyleCnt="0"/>
      <dgm:spPr/>
    </dgm:pt>
    <dgm:pt modelId="{6B6046F3-A9EE-4A14-A2E3-FFFFCBA4B188}" type="pres">
      <dgm:prSet presAssocID="{3415CF47-138F-420D-8BAB-9CC427232ACC}" presName="dummyConnPt" presStyleCnt="0"/>
      <dgm:spPr/>
    </dgm:pt>
    <dgm:pt modelId="{06FB2FCC-50B1-40F7-B122-0691C23DEF92}" type="pres">
      <dgm:prSet presAssocID="{3415CF47-138F-420D-8BAB-9CC427232ACC}" presName="node" presStyleLbl="node1" presStyleIdx="1" presStyleCnt="9">
        <dgm:presLayoutVars>
          <dgm:bulletEnabled val="1"/>
        </dgm:presLayoutVars>
      </dgm:prSet>
      <dgm:spPr/>
    </dgm:pt>
    <dgm:pt modelId="{4D401A13-8B5E-4975-ABDD-65DDC022EE84}" type="pres">
      <dgm:prSet presAssocID="{26F035CC-7972-4B60-97F2-494D3171C7A4}" presName="sibTrans" presStyleLbl="bgSibTrans2D1" presStyleIdx="1" presStyleCnt="8"/>
      <dgm:spPr/>
    </dgm:pt>
    <dgm:pt modelId="{EBC46A06-4C79-4CC0-BC1D-0ADB4DBE9641}" type="pres">
      <dgm:prSet presAssocID="{293882F0-5750-4F1C-9316-1ECF4937B16E}" presName="compNode" presStyleCnt="0"/>
      <dgm:spPr/>
    </dgm:pt>
    <dgm:pt modelId="{8830BB36-79BA-4250-87BA-60F2E4E43D6C}" type="pres">
      <dgm:prSet presAssocID="{293882F0-5750-4F1C-9316-1ECF4937B16E}" presName="dummyConnPt" presStyleCnt="0"/>
      <dgm:spPr/>
    </dgm:pt>
    <dgm:pt modelId="{148FAA2E-1D29-42F8-8BB9-28A483A794A5}" type="pres">
      <dgm:prSet presAssocID="{293882F0-5750-4F1C-9316-1ECF4937B16E}" presName="node" presStyleLbl="node1" presStyleIdx="2" presStyleCnt="9">
        <dgm:presLayoutVars>
          <dgm:bulletEnabled val="1"/>
        </dgm:presLayoutVars>
      </dgm:prSet>
      <dgm:spPr/>
    </dgm:pt>
    <dgm:pt modelId="{F25E0456-8C5C-44C3-9F74-0867018590A4}" type="pres">
      <dgm:prSet presAssocID="{35812DE9-AEED-43A5-9016-C1053E22A96D}" presName="sibTrans" presStyleLbl="bgSibTrans2D1" presStyleIdx="2" presStyleCnt="8"/>
      <dgm:spPr/>
    </dgm:pt>
    <dgm:pt modelId="{410ED7F4-6AA1-414A-9812-BEC4A8D17AE5}" type="pres">
      <dgm:prSet presAssocID="{9BB9659F-91B4-4314-8962-9E5331114D43}" presName="compNode" presStyleCnt="0"/>
      <dgm:spPr/>
    </dgm:pt>
    <dgm:pt modelId="{03FDE277-AB18-4D29-82EB-7CDBEFFC5393}" type="pres">
      <dgm:prSet presAssocID="{9BB9659F-91B4-4314-8962-9E5331114D43}" presName="dummyConnPt" presStyleCnt="0"/>
      <dgm:spPr/>
    </dgm:pt>
    <dgm:pt modelId="{C38492D1-6D36-4391-86E7-BA02B9A4B724}" type="pres">
      <dgm:prSet presAssocID="{9BB9659F-91B4-4314-8962-9E5331114D43}" presName="node" presStyleLbl="node1" presStyleIdx="3" presStyleCnt="9">
        <dgm:presLayoutVars>
          <dgm:bulletEnabled val="1"/>
        </dgm:presLayoutVars>
      </dgm:prSet>
      <dgm:spPr/>
    </dgm:pt>
    <dgm:pt modelId="{A8B23335-1125-477F-9F63-59C9148AA0CD}" type="pres">
      <dgm:prSet presAssocID="{154F68BF-3D5E-41ED-B69C-4AA7D20F08DF}" presName="sibTrans" presStyleLbl="bgSibTrans2D1" presStyleIdx="3" presStyleCnt="8"/>
      <dgm:spPr/>
    </dgm:pt>
    <dgm:pt modelId="{DCF6012C-7F82-48D2-8D9B-6F561EE83FDB}" type="pres">
      <dgm:prSet presAssocID="{65E8F62E-39BB-4558-8580-2123E3261DE4}" presName="compNode" presStyleCnt="0"/>
      <dgm:spPr/>
    </dgm:pt>
    <dgm:pt modelId="{68E7518B-4B4E-409D-99BA-75E2C1AD2F7F}" type="pres">
      <dgm:prSet presAssocID="{65E8F62E-39BB-4558-8580-2123E3261DE4}" presName="dummyConnPt" presStyleCnt="0"/>
      <dgm:spPr/>
    </dgm:pt>
    <dgm:pt modelId="{0B1E92DF-E7F1-4D7B-A2F7-88FA2A9E9A6D}" type="pres">
      <dgm:prSet presAssocID="{65E8F62E-39BB-4558-8580-2123E3261DE4}" presName="node" presStyleLbl="node1" presStyleIdx="4" presStyleCnt="9">
        <dgm:presLayoutVars>
          <dgm:bulletEnabled val="1"/>
        </dgm:presLayoutVars>
      </dgm:prSet>
      <dgm:spPr/>
    </dgm:pt>
    <dgm:pt modelId="{A03A92C0-8E4D-4336-AD0B-6B7DF69C0241}" type="pres">
      <dgm:prSet presAssocID="{9DC8C879-EB3C-4E65-8EC6-5C2061567CDE}" presName="sibTrans" presStyleLbl="bgSibTrans2D1" presStyleIdx="4" presStyleCnt="8"/>
      <dgm:spPr/>
    </dgm:pt>
    <dgm:pt modelId="{A9A07D96-F49D-404A-A3F3-F588D200D955}" type="pres">
      <dgm:prSet presAssocID="{1ECC99D2-E596-4D79-B0E4-6FE9428A068B}" presName="compNode" presStyleCnt="0"/>
      <dgm:spPr/>
    </dgm:pt>
    <dgm:pt modelId="{769ECC39-CCBA-48E3-958B-A9F573E7DD85}" type="pres">
      <dgm:prSet presAssocID="{1ECC99D2-E596-4D79-B0E4-6FE9428A068B}" presName="dummyConnPt" presStyleCnt="0"/>
      <dgm:spPr/>
    </dgm:pt>
    <dgm:pt modelId="{FCC0CAED-5889-4E9B-996D-CD6D8B366BE6}" type="pres">
      <dgm:prSet presAssocID="{1ECC99D2-E596-4D79-B0E4-6FE9428A068B}" presName="node" presStyleLbl="node1" presStyleIdx="5" presStyleCnt="9">
        <dgm:presLayoutVars>
          <dgm:bulletEnabled val="1"/>
        </dgm:presLayoutVars>
      </dgm:prSet>
      <dgm:spPr/>
    </dgm:pt>
    <dgm:pt modelId="{E3BFF7D2-1CC9-4DC4-8AB4-C231CB80B0F9}" type="pres">
      <dgm:prSet presAssocID="{139BE30A-FC33-4AD4-B02C-5CEA2E6803E8}" presName="sibTrans" presStyleLbl="bgSibTrans2D1" presStyleIdx="5" presStyleCnt="8"/>
      <dgm:spPr/>
    </dgm:pt>
    <dgm:pt modelId="{D6811B7B-1DD3-402C-BDEE-EC34A6877814}" type="pres">
      <dgm:prSet presAssocID="{B2D67CB2-969D-4DF2-B2FE-9B641686A654}" presName="compNode" presStyleCnt="0"/>
      <dgm:spPr/>
    </dgm:pt>
    <dgm:pt modelId="{9081536C-5429-4769-A5D7-20DD62E403E5}" type="pres">
      <dgm:prSet presAssocID="{B2D67CB2-969D-4DF2-B2FE-9B641686A654}" presName="dummyConnPt" presStyleCnt="0"/>
      <dgm:spPr/>
    </dgm:pt>
    <dgm:pt modelId="{8EDABDBE-94DA-4852-8C52-94D2527F4840}" type="pres">
      <dgm:prSet presAssocID="{B2D67CB2-969D-4DF2-B2FE-9B641686A654}" presName="node" presStyleLbl="node1" presStyleIdx="6" presStyleCnt="9">
        <dgm:presLayoutVars>
          <dgm:bulletEnabled val="1"/>
        </dgm:presLayoutVars>
      </dgm:prSet>
      <dgm:spPr/>
    </dgm:pt>
    <dgm:pt modelId="{A69CAA18-DFAF-4B9F-81FD-D8B2458CEC8C}" type="pres">
      <dgm:prSet presAssocID="{A0B4D897-7A52-40BA-B6AD-7AEB232E532F}" presName="sibTrans" presStyleLbl="bgSibTrans2D1" presStyleIdx="6" presStyleCnt="8"/>
      <dgm:spPr/>
    </dgm:pt>
    <dgm:pt modelId="{D943F04C-CB54-4106-AAF9-AC023607F7C5}" type="pres">
      <dgm:prSet presAssocID="{E4E4F1B5-3C59-4EB6-BEA2-16835A6D0B17}" presName="compNode" presStyleCnt="0"/>
      <dgm:spPr/>
    </dgm:pt>
    <dgm:pt modelId="{499C8C0D-4A2D-4362-B89F-976C3978D981}" type="pres">
      <dgm:prSet presAssocID="{E4E4F1B5-3C59-4EB6-BEA2-16835A6D0B17}" presName="dummyConnPt" presStyleCnt="0"/>
      <dgm:spPr/>
    </dgm:pt>
    <dgm:pt modelId="{1EA24D9C-7653-414F-89C3-5D75C81F79E1}" type="pres">
      <dgm:prSet presAssocID="{E4E4F1B5-3C59-4EB6-BEA2-16835A6D0B17}" presName="node" presStyleLbl="node1" presStyleIdx="7" presStyleCnt="9">
        <dgm:presLayoutVars>
          <dgm:bulletEnabled val="1"/>
        </dgm:presLayoutVars>
      </dgm:prSet>
      <dgm:spPr/>
    </dgm:pt>
    <dgm:pt modelId="{901EAE69-37ED-4855-9173-C88A4B9CB50A}" type="pres">
      <dgm:prSet presAssocID="{35E76625-CCD3-4C93-9203-B7BD0E5681E0}" presName="sibTrans" presStyleLbl="bgSibTrans2D1" presStyleIdx="7" presStyleCnt="8"/>
      <dgm:spPr/>
    </dgm:pt>
    <dgm:pt modelId="{378DF08B-A183-4FDC-90C3-3B3F07B4D8B0}" type="pres">
      <dgm:prSet presAssocID="{3EEDC585-827B-4A8F-AC80-E594B57EC2E8}" presName="compNode" presStyleCnt="0"/>
      <dgm:spPr/>
    </dgm:pt>
    <dgm:pt modelId="{10EA0955-A01C-4E05-9D96-DD3404901326}" type="pres">
      <dgm:prSet presAssocID="{3EEDC585-827B-4A8F-AC80-E594B57EC2E8}" presName="dummyConnPt" presStyleCnt="0"/>
      <dgm:spPr/>
    </dgm:pt>
    <dgm:pt modelId="{B6161908-98BC-4D11-AEE0-9F87DE03DA8D}" type="pres">
      <dgm:prSet presAssocID="{3EEDC585-827B-4A8F-AC80-E594B57EC2E8}" presName="node" presStyleLbl="node1" presStyleIdx="8" presStyleCnt="9">
        <dgm:presLayoutVars>
          <dgm:bulletEnabled val="1"/>
        </dgm:presLayoutVars>
      </dgm:prSet>
      <dgm:spPr/>
    </dgm:pt>
  </dgm:ptLst>
  <dgm:cxnLst>
    <dgm:cxn modelId="{8CDE0500-140E-464D-B379-59B4AF36D46F}" srcId="{2082DECE-CCA8-49C7-8313-EBBCE90AA7A0}" destId="{E4E4F1B5-3C59-4EB6-BEA2-16835A6D0B17}" srcOrd="7" destOrd="0" parTransId="{531998BB-3D87-4DF4-BCD9-8F52639C77BE}" sibTransId="{35E76625-CCD3-4C93-9203-B7BD0E5681E0}"/>
    <dgm:cxn modelId="{C667A400-600C-4D7A-81C6-501892554041}" type="presOf" srcId="{E4E4F1B5-3C59-4EB6-BEA2-16835A6D0B17}" destId="{1EA24D9C-7653-414F-89C3-5D75C81F79E1}" srcOrd="0" destOrd="0" presId="urn:microsoft.com/office/officeart/2005/8/layout/bProcess4"/>
    <dgm:cxn modelId="{B2C62410-B4C9-492D-9BB8-B030D1A2594C}" type="presOf" srcId="{A0B4D897-7A52-40BA-B6AD-7AEB232E532F}" destId="{A69CAA18-DFAF-4B9F-81FD-D8B2458CEC8C}" srcOrd="0" destOrd="0" presId="urn:microsoft.com/office/officeart/2005/8/layout/bProcess4"/>
    <dgm:cxn modelId="{404F331C-001C-4B1F-89F2-C3FFF4BA3C31}" srcId="{2082DECE-CCA8-49C7-8313-EBBCE90AA7A0}" destId="{65E8F62E-39BB-4558-8580-2123E3261DE4}" srcOrd="4" destOrd="0" parTransId="{4D21BDA5-E9D9-4236-9029-47136D90BC79}" sibTransId="{9DC8C879-EB3C-4E65-8EC6-5C2061567CDE}"/>
    <dgm:cxn modelId="{20378821-542A-43CE-A09C-B6687A08E455}" srcId="{2082DECE-CCA8-49C7-8313-EBBCE90AA7A0}" destId="{B2D67CB2-969D-4DF2-B2FE-9B641686A654}" srcOrd="6" destOrd="0" parTransId="{D79FFAD9-BC49-4A57-A6B2-8F44F6207C15}" sibTransId="{A0B4D897-7A52-40BA-B6AD-7AEB232E532F}"/>
    <dgm:cxn modelId="{8EB25C3D-B978-477D-A66C-B585E5547A61}" type="presOf" srcId="{3415CF47-138F-420D-8BAB-9CC427232ACC}" destId="{06FB2FCC-50B1-40F7-B122-0691C23DEF92}" srcOrd="0" destOrd="0" presId="urn:microsoft.com/office/officeart/2005/8/layout/bProcess4"/>
    <dgm:cxn modelId="{E042BE5E-C243-487B-B1DC-F94D8D7D0187}" type="presOf" srcId="{DDFFE1D6-DB7B-4B99-B515-E91269F56398}" destId="{BF26C78E-F858-41AE-820C-D2174B2B5F7C}" srcOrd="0" destOrd="0" presId="urn:microsoft.com/office/officeart/2005/8/layout/bProcess4"/>
    <dgm:cxn modelId="{5CF3BE68-D394-4A69-97EA-825E7DAECA0B}" type="presOf" srcId="{9BB9659F-91B4-4314-8962-9E5331114D43}" destId="{C38492D1-6D36-4391-86E7-BA02B9A4B724}" srcOrd="0" destOrd="0" presId="urn:microsoft.com/office/officeart/2005/8/layout/bProcess4"/>
    <dgm:cxn modelId="{76A0C96A-E1EB-4A22-997C-A0879052CCC0}" type="presOf" srcId="{9DC8C879-EB3C-4E65-8EC6-5C2061567CDE}" destId="{A03A92C0-8E4D-4336-AD0B-6B7DF69C0241}" srcOrd="0" destOrd="0" presId="urn:microsoft.com/office/officeart/2005/8/layout/bProcess4"/>
    <dgm:cxn modelId="{2F011251-AC7F-4794-88A8-049459E0CD9D}" srcId="{2082DECE-CCA8-49C7-8313-EBBCE90AA7A0}" destId="{9BB9659F-91B4-4314-8962-9E5331114D43}" srcOrd="3" destOrd="0" parTransId="{034870A0-4270-419B-9D96-B62AA0CCE448}" sibTransId="{154F68BF-3D5E-41ED-B69C-4AA7D20F08DF}"/>
    <dgm:cxn modelId="{5F53CD71-3AE3-42FC-8A56-0DD1A0C720E0}" type="presOf" srcId="{65E8F62E-39BB-4558-8580-2123E3261DE4}" destId="{0B1E92DF-E7F1-4D7B-A2F7-88FA2A9E9A6D}" srcOrd="0" destOrd="0" presId="urn:microsoft.com/office/officeart/2005/8/layout/bProcess4"/>
    <dgm:cxn modelId="{D0ADB056-D2BB-4A7C-84F2-89216E534C31}" type="presOf" srcId="{293882F0-5750-4F1C-9316-1ECF4937B16E}" destId="{148FAA2E-1D29-42F8-8BB9-28A483A794A5}" srcOrd="0" destOrd="0" presId="urn:microsoft.com/office/officeart/2005/8/layout/bProcess4"/>
    <dgm:cxn modelId="{E0E8C390-4DED-405B-A1E4-1F67D8312400}" type="presOf" srcId="{3EEDC585-827B-4A8F-AC80-E594B57EC2E8}" destId="{B6161908-98BC-4D11-AEE0-9F87DE03DA8D}" srcOrd="0" destOrd="0" presId="urn:microsoft.com/office/officeart/2005/8/layout/bProcess4"/>
    <dgm:cxn modelId="{8759D694-E93F-4095-B55C-C71FFCF65BC0}" type="presOf" srcId="{1ECC99D2-E596-4D79-B0E4-6FE9428A068B}" destId="{FCC0CAED-5889-4E9B-996D-CD6D8B366BE6}" srcOrd="0" destOrd="0" presId="urn:microsoft.com/office/officeart/2005/8/layout/bProcess4"/>
    <dgm:cxn modelId="{2DA48896-90BE-4068-BC63-79DA76866313}" srcId="{2082DECE-CCA8-49C7-8313-EBBCE90AA7A0}" destId="{1ECC99D2-E596-4D79-B0E4-6FE9428A068B}" srcOrd="5" destOrd="0" parTransId="{1083FBD3-6A36-485C-A43B-CB2B9021F8EA}" sibTransId="{139BE30A-FC33-4AD4-B02C-5CEA2E6803E8}"/>
    <dgm:cxn modelId="{F0B2F797-8CC2-46B1-99B8-337C4C2DE993}" srcId="{2082DECE-CCA8-49C7-8313-EBBCE90AA7A0}" destId="{B887FABD-A5E0-45D9-9724-AAD2516E5C2D}" srcOrd="0" destOrd="0" parTransId="{54627C65-1D7C-4141-8744-D479EC85AB91}" sibTransId="{DDFFE1D6-DB7B-4B99-B515-E91269F56398}"/>
    <dgm:cxn modelId="{6F4C709D-5FD3-4E05-8075-FF504E7F7BA5}" type="presOf" srcId="{35E76625-CCD3-4C93-9203-B7BD0E5681E0}" destId="{901EAE69-37ED-4855-9173-C88A4B9CB50A}" srcOrd="0" destOrd="0" presId="urn:microsoft.com/office/officeart/2005/8/layout/bProcess4"/>
    <dgm:cxn modelId="{B43BA6A2-8F5A-4ABF-BFBA-5D3D0B8CD0FC}" type="presOf" srcId="{154F68BF-3D5E-41ED-B69C-4AA7D20F08DF}" destId="{A8B23335-1125-477F-9F63-59C9148AA0CD}" srcOrd="0" destOrd="0" presId="urn:microsoft.com/office/officeart/2005/8/layout/bProcess4"/>
    <dgm:cxn modelId="{0F2686AD-9603-4986-8A8C-5AA5CEA036C3}" srcId="{2082DECE-CCA8-49C7-8313-EBBCE90AA7A0}" destId="{3EEDC585-827B-4A8F-AC80-E594B57EC2E8}" srcOrd="8" destOrd="0" parTransId="{D4E9F14E-E089-4557-981D-DF98E60DF674}" sibTransId="{16F88F97-4181-4ED3-871C-EC22EC9E3BFD}"/>
    <dgm:cxn modelId="{2692E9AE-8242-461F-9E3E-9F0C621D097C}" type="presOf" srcId="{B2D67CB2-969D-4DF2-B2FE-9B641686A654}" destId="{8EDABDBE-94DA-4852-8C52-94D2527F4840}" srcOrd="0" destOrd="0" presId="urn:microsoft.com/office/officeart/2005/8/layout/bProcess4"/>
    <dgm:cxn modelId="{C01AA4CC-D55C-47B7-9616-1303D020359B}" type="presOf" srcId="{35812DE9-AEED-43A5-9016-C1053E22A96D}" destId="{F25E0456-8C5C-44C3-9F74-0867018590A4}" srcOrd="0" destOrd="0" presId="urn:microsoft.com/office/officeart/2005/8/layout/bProcess4"/>
    <dgm:cxn modelId="{73321ED0-77E1-4C07-A431-B5FB96BB520C}" type="presOf" srcId="{139BE30A-FC33-4AD4-B02C-5CEA2E6803E8}" destId="{E3BFF7D2-1CC9-4DC4-8AB4-C231CB80B0F9}" srcOrd="0" destOrd="0" presId="urn:microsoft.com/office/officeart/2005/8/layout/bProcess4"/>
    <dgm:cxn modelId="{463B6FD0-9340-4D01-A300-1AAA2F956097}" type="presOf" srcId="{B887FABD-A5E0-45D9-9724-AAD2516E5C2D}" destId="{53CB2EB2-A0EF-43FF-B2C5-7B6F4E29ABCE}" srcOrd="0" destOrd="0" presId="urn:microsoft.com/office/officeart/2005/8/layout/bProcess4"/>
    <dgm:cxn modelId="{E1D066E3-7278-4A79-B57B-B247586AAE3A}" srcId="{2082DECE-CCA8-49C7-8313-EBBCE90AA7A0}" destId="{293882F0-5750-4F1C-9316-1ECF4937B16E}" srcOrd="2" destOrd="0" parTransId="{4FDDB773-79AD-4AAB-A81F-9BCF68205162}" sibTransId="{35812DE9-AEED-43A5-9016-C1053E22A96D}"/>
    <dgm:cxn modelId="{E126F7E8-B542-44EA-9B67-9A5741BB92FA}" type="presOf" srcId="{2082DECE-CCA8-49C7-8313-EBBCE90AA7A0}" destId="{87DCC1FB-8C55-4D45-89AD-FAAE570A1E3B}" srcOrd="0" destOrd="0" presId="urn:microsoft.com/office/officeart/2005/8/layout/bProcess4"/>
    <dgm:cxn modelId="{1084D2EB-41F1-4265-A243-2F478F0764D7}" srcId="{2082DECE-CCA8-49C7-8313-EBBCE90AA7A0}" destId="{3415CF47-138F-420D-8BAB-9CC427232ACC}" srcOrd="1" destOrd="0" parTransId="{97587C38-1205-4AB9-AF0B-FD48315A5031}" sibTransId="{26F035CC-7972-4B60-97F2-494D3171C7A4}"/>
    <dgm:cxn modelId="{CCDAEDF4-1E6F-4B03-BDE4-84C7D9F9875B}" type="presOf" srcId="{26F035CC-7972-4B60-97F2-494D3171C7A4}" destId="{4D401A13-8B5E-4975-ABDD-65DDC022EE84}" srcOrd="0" destOrd="0" presId="urn:microsoft.com/office/officeart/2005/8/layout/bProcess4"/>
    <dgm:cxn modelId="{F46B2724-CC61-4453-84BB-0E537D79FD80}" type="presParOf" srcId="{87DCC1FB-8C55-4D45-89AD-FAAE570A1E3B}" destId="{F014B391-F3F3-4A9F-B254-F848F996DE2F}" srcOrd="0" destOrd="0" presId="urn:microsoft.com/office/officeart/2005/8/layout/bProcess4"/>
    <dgm:cxn modelId="{6C06479F-71D1-4233-A833-B5691A0F1335}" type="presParOf" srcId="{F014B391-F3F3-4A9F-B254-F848F996DE2F}" destId="{DE10E675-676D-42A7-8468-9669CAB584FE}" srcOrd="0" destOrd="0" presId="urn:microsoft.com/office/officeart/2005/8/layout/bProcess4"/>
    <dgm:cxn modelId="{B98D1C2A-842C-4B49-AEA6-1CA6B040C9F5}" type="presParOf" srcId="{F014B391-F3F3-4A9F-B254-F848F996DE2F}" destId="{53CB2EB2-A0EF-43FF-B2C5-7B6F4E29ABCE}" srcOrd="1" destOrd="0" presId="urn:microsoft.com/office/officeart/2005/8/layout/bProcess4"/>
    <dgm:cxn modelId="{96071CEC-6B76-43B0-A50A-AE29C2FD60DF}" type="presParOf" srcId="{87DCC1FB-8C55-4D45-89AD-FAAE570A1E3B}" destId="{BF26C78E-F858-41AE-820C-D2174B2B5F7C}" srcOrd="1" destOrd="0" presId="urn:microsoft.com/office/officeart/2005/8/layout/bProcess4"/>
    <dgm:cxn modelId="{A96A3668-80CD-4D5B-8C44-BAEDB33A095F}" type="presParOf" srcId="{87DCC1FB-8C55-4D45-89AD-FAAE570A1E3B}" destId="{BA029D46-17FB-4E8C-B85C-587028E73229}" srcOrd="2" destOrd="0" presId="urn:microsoft.com/office/officeart/2005/8/layout/bProcess4"/>
    <dgm:cxn modelId="{15E97A11-ED4D-49AD-BB98-D9FBC2D78F17}" type="presParOf" srcId="{BA029D46-17FB-4E8C-B85C-587028E73229}" destId="{6B6046F3-A9EE-4A14-A2E3-FFFFCBA4B188}" srcOrd="0" destOrd="0" presId="urn:microsoft.com/office/officeart/2005/8/layout/bProcess4"/>
    <dgm:cxn modelId="{859DA257-E0C4-47FE-BE26-ABF4B3E79AE0}" type="presParOf" srcId="{BA029D46-17FB-4E8C-B85C-587028E73229}" destId="{06FB2FCC-50B1-40F7-B122-0691C23DEF92}" srcOrd="1" destOrd="0" presId="urn:microsoft.com/office/officeart/2005/8/layout/bProcess4"/>
    <dgm:cxn modelId="{5978D022-55AD-466E-958B-94DA2B7A4FFF}" type="presParOf" srcId="{87DCC1FB-8C55-4D45-89AD-FAAE570A1E3B}" destId="{4D401A13-8B5E-4975-ABDD-65DDC022EE84}" srcOrd="3" destOrd="0" presId="urn:microsoft.com/office/officeart/2005/8/layout/bProcess4"/>
    <dgm:cxn modelId="{886BC441-48F2-481D-AFA4-93A5AEA167B3}" type="presParOf" srcId="{87DCC1FB-8C55-4D45-89AD-FAAE570A1E3B}" destId="{EBC46A06-4C79-4CC0-BC1D-0ADB4DBE9641}" srcOrd="4" destOrd="0" presId="urn:microsoft.com/office/officeart/2005/8/layout/bProcess4"/>
    <dgm:cxn modelId="{0AA938B9-6156-4FFC-ADB0-456E4D633FE9}" type="presParOf" srcId="{EBC46A06-4C79-4CC0-BC1D-0ADB4DBE9641}" destId="{8830BB36-79BA-4250-87BA-60F2E4E43D6C}" srcOrd="0" destOrd="0" presId="urn:microsoft.com/office/officeart/2005/8/layout/bProcess4"/>
    <dgm:cxn modelId="{D7B8BB86-4F61-400F-AE3B-CB1A9B213BA1}" type="presParOf" srcId="{EBC46A06-4C79-4CC0-BC1D-0ADB4DBE9641}" destId="{148FAA2E-1D29-42F8-8BB9-28A483A794A5}" srcOrd="1" destOrd="0" presId="urn:microsoft.com/office/officeart/2005/8/layout/bProcess4"/>
    <dgm:cxn modelId="{30FD0016-3ED0-4D0C-8C83-9D8DEBD2D7D3}" type="presParOf" srcId="{87DCC1FB-8C55-4D45-89AD-FAAE570A1E3B}" destId="{F25E0456-8C5C-44C3-9F74-0867018590A4}" srcOrd="5" destOrd="0" presId="urn:microsoft.com/office/officeart/2005/8/layout/bProcess4"/>
    <dgm:cxn modelId="{E7C91151-6F3F-4D58-A274-EE6658F03825}" type="presParOf" srcId="{87DCC1FB-8C55-4D45-89AD-FAAE570A1E3B}" destId="{410ED7F4-6AA1-414A-9812-BEC4A8D17AE5}" srcOrd="6" destOrd="0" presId="urn:microsoft.com/office/officeart/2005/8/layout/bProcess4"/>
    <dgm:cxn modelId="{93BA1072-A929-4552-AB2B-5A71D9ADCB01}" type="presParOf" srcId="{410ED7F4-6AA1-414A-9812-BEC4A8D17AE5}" destId="{03FDE277-AB18-4D29-82EB-7CDBEFFC5393}" srcOrd="0" destOrd="0" presId="urn:microsoft.com/office/officeart/2005/8/layout/bProcess4"/>
    <dgm:cxn modelId="{5EEAC34A-BF7B-442A-B712-175EED753AA7}" type="presParOf" srcId="{410ED7F4-6AA1-414A-9812-BEC4A8D17AE5}" destId="{C38492D1-6D36-4391-86E7-BA02B9A4B724}" srcOrd="1" destOrd="0" presId="urn:microsoft.com/office/officeart/2005/8/layout/bProcess4"/>
    <dgm:cxn modelId="{4B8FC641-E0D6-4727-A2C3-56DB9BA3FEFA}" type="presParOf" srcId="{87DCC1FB-8C55-4D45-89AD-FAAE570A1E3B}" destId="{A8B23335-1125-477F-9F63-59C9148AA0CD}" srcOrd="7" destOrd="0" presId="urn:microsoft.com/office/officeart/2005/8/layout/bProcess4"/>
    <dgm:cxn modelId="{3FFA703E-3446-4182-AE63-0261720CD6D8}" type="presParOf" srcId="{87DCC1FB-8C55-4D45-89AD-FAAE570A1E3B}" destId="{DCF6012C-7F82-48D2-8D9B-6F561EE83FDB}" srcOrd="8" destOrd="0" presId="urn:microsoft.com/office/officeart/2005/8/layout/bProcess4"/>
    <dgm:cxn modelId="{076ED717-5C9E-4BD6-891E-8F7E4FDA3A20}" type="presParOf" srcId="{DCF6012C-7F82-48D2-8D9B-6F561EE83FDB}" destId="{68E7518B-4B4E-409D-99BA-75E2C1AD2F7F}" srcOrd="0" destOrd="0" presId="urn:microsoft.com/office/officeart/2005/8/layout/bProcess4"/>
    <dgm:cxn modelId="{25D4634D-F359-4934-B26A-2DF2EC953BE5}" type="presParOf" srcId="{DCF6012C-7F82-48D2-8D9B-6F561EE83FDB}" destId="{0B1E92DF-E7F1-4D7B-A2F7-88FA2A9E9A6D}" srcOrd="1" destOrd="0" presId="urn:microsoft.com/office/officeart/2005/8/layout/bProcess4"/>
    <dgm:cxn modelId="{BC7F2588-59B2-43A1-8300-42B6A1591618}" type="presParOf" srcId="{87DCC1FB-8C55-4D45-89AD-FAAE570A1E3B}" destId="{A03A92C0-8E4D-4336-AD0B-6B7DF69C0241}" srcOrd="9" destOrd="0" presId="urn:microsoft.com/office/officeart/2005/8/layout/bProcess4"/>
    <dgm:cxn modelId="{A1FFF797-A23F-43AC-B53D-2357807EDE51}" type="presParOf" srcId="{87DCC1FB-8C55-4D45-89AD-FAAE570A1E3B}" destId="{A9A07D96-F49D-404A-A3F3-F588D200D955}" srcOrd="10" destOrd="0" presId="urn:microsoft.com/office/officeart/2005/8/layout/bProcess4"/>
    <dgm:cxn modelId="{6F5E5A5B-EB4A-446A-9527-877EE7C2060A}" type="presParOf" srcId="{A9A07D96-F49D-404A-A3F3-F588D200D955}" destId="{769ECC39-CCBA-48E3-958B-A9F573E7DD85}" srcOrd="0" destOrd="0" presId="urn:microsoft.com/office/officeart/2005/8/layout/bProcess4"/>
    <dgm:cxn modelId="{AEA1C9AF-7A6D-4794-BCDE-D0A03CDCCBAE}" type="presParOf" srcId="{A9A07D96-F49D-404A-A3F3-F588D200D955}" destId="{FCC0CAED-5889-4E9B-996D-CD6D8B366BE6}" srcOrd="1" destOrd="0" presId="urn:microsoft.com/office/officeart/2005/8/layout/bProcess4"/>
    <dgm:cxn modelId="{22D1DE20-71C9-4CAD-90C1-C78A6F638406}" type="presParOf" srcId="{87DCC1FB-8C55-4D45-89AD-FAAE570A1E3B}" destId="{E3BFF7D2-1CC9-4DC4-8AB4-C231CB80B0F9}" srcOrd="11" destOrd="0" presId="urn:microsoft.com/office/officeart/2005/8/layout/bProcess4"/>
    <dgm:cxn modelId="{A08D5A4D-4B97-47B9-A8F5-280135EB8172}" type="presParOf" srcId="{87DCC1FB-8C55-4D45-89AD-FAAE570A1E3B}" destId="{D6811B7B-1DD3-402C-BDEE-EC34A6877814}" srcOrd="12" destOrd="0" presId="urn:microsoft.com/office/officeart/2005/8/layout/bProcess4"/>
    <dgm:cxn modelId="{9804D07A-64E4-4724-83EA-A084E4D8C474}" type="presParOf" srcId="{D6811B7B-1DD3-402C-BDEE-EC34A6877814}" destId="{9081536C-5429-4769-A5D7-20DD62E403E5}" srcOrd="0" destOrd="0" presId="urn:microsoft.com/office/officeart/2005/8/layout/bProcess4"/>
    <dgm:cxn modelId="{77D2AC5F-9EE8-43FD-AF61-32A8863E0B01}" type="presParOf" srcId="{D6811B7B-1DD3-402C-BDEE-EC34A6877814}" destId="{8EDABDBE-94DA-4852-8C52-94D2527F4840}" srcOrd="1" destOrd="0" presId="urn:microsoft.com/office/officeart/2005/8/layout/bProcess4"/>
    <dgm:cxn modelId="{4F33A681-D96F-49C1-BEFE-08ED59C767BC}" type="presParOf" srcId="{87DCC1FB-8C55-4D45-89AD-FAAE570A1E3B}" destId="{A69CAA18-DFAF-4B9F-81FD-D8B2458CEC8C}" srcOrd="13" destOrd="0" presId="urn:microsoft.com/office/officeart/2005/8/layout/bProcess4"/>
    <dgm:cxn modelId="{656EB817-DCA3-4C23-A842-2FEDDD4B0731}" type="presParOf" srcId="{87DCC1FB-8C55-4D45-89AD-FAAE570A1E3B}" destId="{D943F04C-CB54-4106-AAF9-AC023607F7C5}" srcOrd="14" destOrd="0" presId="urn:microsoft.com/office/officeart/2005/8/layout/bProcess4"/>
    <dgm:cxn modelId="{B92D7376-5343-49CE-BBCE-F8E1B1DAAC1A}" type="presParOf" srcId="{D943F04C-CB54-4106-AAF9-AC023607F7C5}" destId="{499C8C0D-4A2D-4362-B89F-976C3978D981}" srcOrd="0" destOrd="0" presId="urn:microsoft.com/office/officeart/2005/8/layout/bProcess4"/>
    <dgm:cxn modelId="{BBD77D75-2377-42B6-B1C3-716235A24806}" type="presParOf" srcId="{D943F04C-CB54-4106-AAF9-AC023607F7C5}" destId="{1EA24D9C-7653-414F-89C3-5D75C81F79E1}" srcOrd="1" destOrd="0" presId="urn:microsoft.com/office/officeart/2005/8/layout/bProcess4"/>
    <dgm:cxn modelId="{378585E0-2FD3-47C1-A9ED-1140A7FF1174}" type="presParOf" srcId="{87DCC1FB-8C55-4D45-89AD-FAAE570A1E3B}" destId="{901EAE69-37ED-4855-9173-C88A4B9CB50A}" srcOrd="15" destOrd="0" presId="urn:microsoft.com/office/officeart/2005/8/layout/bProcess4"/>
    <dgm:cxn modelId="{725BAE84-F1C7-4E69-8D08-4196526368E0}" type="presParOf" srcId="{87DCC1FB-8C55-4D45-89AD-FAAE570A1E3B}" destId="{378DF08B-A183-4FDC-90C3-3B3F07B4D8B0}" srcOrd="16" destOrd="0" presId="urn:microsoft.com/office/officeart/2005/8/layout/bProcess4"/>
    <dgm:cxn modelId="{5FCAD261-2ADC-45F9-A658-7F3542DEBE5E}" type="presParOf" srcId="{378DF08B-A183-4FDC-90C3-3B3F07B4D8B0}" destId="{10EA0955-A01C-4E05-9D96-DD3404901326}" srcOrd="0" destOrd="0" presId="urn:microsoft.com/office/officeart/2005/8/layout/bProcess4"/>
    <dgm:cxn modelId="{7AAD017D-F95A-4562-97F0-DEA24F87A726}" type="presParOf" srcId="{378DF08B-A183-4FDC-90C3-3B3F07B4D8B0}" destId="{B6161908-98BC-4D11-AEE0-9F87DE03DA8D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8B7292-D0B2-4E99-8190-3E4B33271268}">
      <dsp:nvSpPr>
        <dsp:cNvPr id="0" name=""/>
        <dsp:cNvSpPr/>
      </dsp:nvSpPr>
      <dsp:spPr>
        <a:xfrm>
          <a:off x="205509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A95A2D-BDBA-4050-A250-81EC09D4163B}">
      <dsp:nvSpPr>
        <dsp:cNvPr id="0" name=""/>
        <dsp:cNvSpPr/>
      </dsp:nvSpPr>
      <dsp:spPr>
        <a:xfrm>
          <a:off x="396960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3FBA02-6F17-44C0-B224-4884A9AF6020}">
      <dsp:nvSpPr>
        <dsp:cNvPr id="0" name=""/>
        <dsp:cNvSpPr/>
      </dsp:nvSpPr>
      <dsp:spPr>
        <a:xfrm>
          <a:off x="1312541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 AI &amp; Machine Learning	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The foundation of our truth detection engine.</a:t>
          </a:r>
          <a:endParaRPr lang="en-US" sz="1300" kern="1200" dirty="0"/>
        </a:p>
      </dsp:txBody>
      <dsp:txXfrm>
        <a:off x="1312541" y="828340"/>
        <a:ext cx="2148945" cy="911674"/>
      </dsp:txXfrm>
    </dsp:sp>
    <dsp:sp modelId="{B8F2952D-B50D-4D8D-95D8-FAC24A382886}">
      <dsp:nvSpPr>
        <dsp:cNvPr id="0" name=""/>
        <dsp:cNvSpPr/>
      </dsp:nvSpPr>
      <dsp:spPr>
        <a:xfrm>
          <a:off x="3835925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3810C7-E0B8-4195-BDA7-C5A330036B67}">
      <dsp:nvSpPr>
        <dsp:cNvPr id="0" name=""/>
        <dsp:cNvSpPr/>
      </dsp:nvSpPr>
      <dsp:spPr>
        <a:xfrm>
          <a:off x="4027376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AB434E-D103-4BDC-AEE6-CF766A40D40F}">
      <dsp:nvSpPr>
        <dsp:cNvPr id="0" name=""/>
        <dsp:cNvSpPr/>
      </dsp:nvSpPr>
      <dsp:spPr>
        <a:xfrm>
          <a:off x="4942957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Natural Language Processing (NLP).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Analysing text for misinformation cues.</a:t>
          </a:r>
          <a:endParaRPr lang="en-US" sz="1300" kern="1200" dirty="0"/>
        </a:p>
      </dsp:txBody>
      <dsp:txXfrm>
        <a:off x="4942957" y="828340"/>
        <a:ext cx="2148945" cy="911674"/>
      </dsp:txXfrm>
    </dsp:sp>
    <dsp:sp modelId="{B1305858-13CB-4A0F-9823-72F17C52D9A1}">
      <dsp:nvSpPr>
        <dsp:cNvPr id="0" name=""/>
        <dsp:cNvSpPr/>
      </dsp:nvSpPr>
      <dsp:spPr>
        <a:xfrm>
          <a:off x="7466341" y="82834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3E7035-5760-422F-A8EA-6DC7DF75EA8B}">
      <dsp:nvSpPr>
        <dsp:cNvPr id="0" name=""/>
        <dsp:cNvSpPr/>
      </dsp:nvSpPr>
      <dsp:spPr>
        <a:xfrm>
          <a:off x="7657792" y="1019791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8EC10-6F9C-43C0-A580-6FDA8CFE96DF}">
      <dsp:nvSpPr>
        <dsp:cNvPr id="0" name=""/>
        <dsp:cNvSpPr/>
      </dsp:nvSpPr>
      <dsp:spPr>
        <a:xfrm>
          <a:off x="8573374" y="82834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Sentiment &amp; Bias Detection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Uncovering hidden perspectives and agendas.</a:t>
          </a:r>
          <a:endParaRPr lang="en-US" sz="1300" kern="1200" dirty="0"/>
        </a:p>
      </dsp:txBody>
      <dsp:txXfrm>
        <a:off x="8573374" y="828340"/>
        <a:ext cx="2148945" cy="911674"/>
      </dsp:txXfrm>
    </dsp:sp>
    <dsp:sp modelId="{37B4490F-B608-4D52-8A3C-0E3A5A6D8E92}">
      <dsp:nvSpPr>
        <dsp:cNvPr id="0" name=""/>
        <dsp:cNvSpPr/>
      </dsp:nvSpPr>
      <dsp:spPr>
        <a:xfrm>
          <a:off x="205509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7562F8-AA7E-48E6-BB48-32BABA5DFECA}">
      <dsp:nvSpPr>
        <dsp:cNvPr id="0" name=""/>
        <dsp:cNvSpPr/>
      </dsp:nvSpPr>
      <dsp:spPr>
        <a:xfrm>
          <a:off x="396960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763AAC-8A1E-44CC-8EF8-3A4E163E5982}">
      <dsp:nvSpPr>
        <dsp:cNvPr id="0" name=""/>
        <dsp:cNvSpPr/>
      </dsp:nvSpPr>
      <dsp:spPr>
        <a:xfrm>
          <a:off x="1312541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Cloud Computing	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For a scalable and secure deployment.</a:t>
          </a:r>
          <a:endParaRPr lang="en-US" sz="1300" kern="1200" dirty="0"/>
        </a:p>
      </dsp:txBody>
      <dsp:txXfrm>
        <a:off x="1312541" y="2452790"/>
        <a:ext cx="2148945" cy="911674"/>
      </dsp:txXfrm>
    </dsp:sp>
    <dsp:sp modelId="{23F68C4F-0981-4D4F-A905-A725D407DE26}">
      <dsp:nvSpPr>
        <dsp:cNvPr id="0" name=""/>
        <dsp:cNvSpPr/>
      </dsp:nvSpPr>
      <dsp:spPr>
        <a:xfrm>
          <a:off x="3835925" y="2452790"/>
          <a:ext cx="911674" cy="911674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253AED-066C-4F5B-9891-50CC2948A780}">
      <dsp:nvSpPr>
        <dsp:cNvPr id="0" name=""/>
        <dsp:cNvSpPr/>
      </dsp:nvSpPr>
      <dsp:spPr>
        <a:xfrm>
          <a:off x="4027376" y="2644242"/>
          <a:ext cx="528770" cy="52877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DE40C-2FC5-45E5-BC04-25416ED5413E}">
      <dsp:nvSpPr>
        <dsp:cNvPr id="0" name=""/>
        <dsp:cNvSpPr/>
      </dsp:nvSpPr>
      <dsp:spPr>
        <a:xfrm>
          <a:off x="4942957" y="2452790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kern="1200" dirty="0"/>
            <a:t>Blockchain (Optional)</a:t>
          </a:r>
        </a:p>
        <a:p>
          <a:pPr marL="0" lvl="0" indent="0" algn="l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Ensuring tamper-proof credibility tracking.</a:t>
          </a:r>
          <a:endParaRPr lang="en-US" sz="1300" kern="1200" dirty="0"/>
        </a:p>
      </dsp:txBody>
      <dsp:txXfrm>
        <a:off x="4942957" y="2452790"/>
        <a:ext cx="2148945" cy="9116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65DC44-C96F-4FD7-8995-126E49900479}">
      <dsp:nvSpPr>
        <dsp:cNvPr id="0" name=""/>
        <dsp:cNvSpPr/>
      </dsp:nvSpPr>
      <dsp:spPr>
        <a:xfrm>
          <a:off x="1555654" y="484662"/>
          <a:ext cx="32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6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0055" y="528595"/>
        <a:ext cx="17863" cy="3572"/>
      </dsp:txXfrm>
    </dsp:sp>
    <dsp:sp modelId="{0446D897-A152-4DC7-A1C1-587042A03781}">
      <dsp:nvSpPr>
        <dsp:cNvPr id="0" name=""/>
        <dsp:cNvSpPr/>
      </dsp:nvSpPr>
      <dsp:spPr>
        <a:xfrm>
          <a:off x="4126" y="64383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Investment Required</a:t>
          </a:r>
          <a:endParaRPr lang="en-US" sz="1300" kern="1200"/>
        </a:p>
      </dsp:txBody>
      <dsp:txXfrm>
        <a:off x="4126" y="64383"/>
        <a:ext cx="1553328" cy="931996"/>
      </dsp:txXfrm>
    </dsp:sp>
    <dsp:sp modelId="{81D88A41-A006-4F0D-833C-8F5C36C634F2}">
      <dsp:nvSpPr>
        <dsp:cNvPr id="0" name=""/>
        <dsp:cNvSpPr/>
      </dsp:nvSpPr>
      <dsp:spPr>
        <a:xfrm>
          <a:off x="3466248" y="484662"/>
          <a:ext cx="32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6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0649" y="528595"/>
        <a:ext cx="17863" cy="3572"/>
      </dsp:txXfrm>
    </dsp:sp>
    <dsp:sp modelId="{F917E1C3-DF95-40AF-A5D5-57633C80E788}">
      <dsp:nvSpPr>
        <dsp:cNvPr id="0" name=""/>
        <dsp:cNvSpPr/>
      </dsp:nvSpPr>
      <dsp:spPr>
        <a:xfrm>
          <a:off x="1914719" y="64383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5.5 Lakhs</a:t>
          </a:r>
        </a:p>
      </dsp:txBody>
      <dsp:txXfrm>
        <a:off x="1914719" y="64383"/>
        <a:ext cx="1553328" cy="931996"/>
      </dsp:txXfrm>
    </dsp:sp>
    <dsp:sp modelId="{662B6CE0-D2AF-43CF-B68C-57324A448ED6}">
      <dsp:nvSpPr>
        <dsp:cNvPr id="0" name=""/>
        <dsp:cNvSpPr/>
      </dsp:nvSpPr>
      <dsp:spPr>
        <a:xfrm>
          <a:off x="780790" y="994580"/>
          <a:ext cx="3821187" cy="326665"/>
        </a:xfrm>
        <a:custGeom>
          <a:avLst/>
          <a:gdLst/>
          <a:ahLst/>
          <a:cxnLst/>
          <a:rect l="0" t="0" r="0" b="0"/>
          <a:pathLst>
            <a:path>
              <a:moveTo>
                <a:pt x="3821187" y="0"/>
              </a:moveTo>
              <a:lnTo>
                <a:pt x="3821187" y="180432"/>
              </a:lnTo>
              <a:lnTo>
                <a:pt x="0" y="180432"/>
              </a:lnTo>
              <a:lnTo>
                <a:pt x="0" y="3266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5437" y="1156127"/>
        <a:ext cx="191892" cy="3572"/>
      </dsp:txXfrm>
    </dsp:sp>
    <dsp:sp modelId="{05CCFC0A-DCD0-4033-B9FB-5280016A2A9A}">
      <dsp:nvSpPr>
        <dsp:cNvPr id="0" name=""/>
        <dsp:cNvSpPr/>
      </dsp:nvSpPr>
      <dsp:spPr>
        <a:xfrm>
          <a:off x="3825313" y="64383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To build the prototype and fund pilot programs.</a:t>
          </a:r>
        </a:p>
      </dsp:txBody>
      <dsp:txXfrm>
        <a:off x="3825313" y="64383"/>
        <a:ext cx="1553328" cy="931996"/>
      </dsp:txXfrm>
    </dsp:sp>
    <dsp:sp modelId="{A3032BA9-9C45-443D-9255-442FCFCE5BE5}">
      <dsp:nvSpPr>
        <dsp:cNvPr id="0" name=""/>
        <dsp:cNvSpPr/>
      </dsp:nvSpPr>
      <dsp:spPr>
        <a:xfrm>
          <a:off x="1555654" y="1773924"/>
          <a:ext cx="32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6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0055" y="1817858"/>
        <a:ext cx="17863" cy="3572"/>
      </dsp:txXfrm>
    </dsp:sp>
    <dsp:sp modelId="{9C81BBEC-E0A2-4D5D-A634-3C2EC476472F}">
      <dsp:nvSpPr>
        <dsp:cNvPr id="0" name=""/>
        <dsp:cNvSpPr/>
      </dsp:nvSpPr>
      <dsp:spPr>
        <a:xfrm>
          <a:off x="4126" y="1353646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Projected Revenue (Year 3)</a:t>
          </a:r>
          <a:endParaRPr lang="en-US" sz="1300" kern="1200"/>
        </a:p>
      </dsp:txBody>
      <dsp:txXfrm>
        <a:off x="4126" y="1353646"/>
        <a:ext cx="1553328" cy="931996"/>
      </dsp:txXfrm>
    </dsp:sp>
    <dsp:sp modelId="{B1861566-7942-469A-A184-BC91671B32F6}">
      <dsp:nvSpPr>
        <dsp:cNvPr id="0" name=""/>
        <dsp:cNvSpPr/>
      </dsp:nvSpPr>
      <dsp:spPr>
        <a:xfrm>
          <a:off x="3466248" y="1773924"/>
          <a:ext cx="32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6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0649" y="1817858"/>
        <a:ext cx="17863" cy="3572"/>
      </dsp:txXfrm>
    </dsp:sp>
    <dsp:sp modelId="{19BADA57-37D8-41CF-96AD-13A6DC3453F9}">
      <dsp:nvSpPr>
        <dsp:cNvPr id="0" name=""/>
        <dsp:cNvSpPr/>
      </dsp:nvSpPr>
      <dsp:spPr>
        <a:xfrm>
          <a:off x="1914719" y="1353646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40+ Lakhs</a:t>
          </a:r>
        </a:p>
      </dsp:txBody>
      <dsp:txXfrm>
        <a:off x="1914719" y="1353646"/>
        <a:ext cx="1553328" cy="931996"/>
      </dsp:txXfrm>
    </dsp:sp>
    <dsp:sp modelId="{459ECDCB-E668-425C-82AA-281FEFE5E144}">
      <dsp:nvSpPr>
        <dsp:cNvPr id="0" name=""/>
        <dsp:cNvSpPr/>
      </dsp:nvSpPr>
      <dsp:spPr>
        <a:xfrm>
          <a:off x="780790" y="2283842"/>
          <a:ext cx="3821187" cy="326665"/>
        </a:xfrm>
        <a:custGeom>
          <a:avLst/>
          <a:gdLst/>
          <a:ahLst/>
          <a:cxnLst/>
          <a:rect l="0" t="0" r="0" b="0"/>
          <a:pathLst>
            <a:path>
              <a:moveTo>
                <a:pt x="3821187" y="0"/>
              </a:moveTo>
              <a:lnTo>
                <a:pt x="3821187" y="180432"/>
              </a:lnTo>
              <a:lnTo>
                <a:pt x="0" y="180432"/>
              </a:lnTo>
              <a:lnTo>
                <a:pt x="0" y="326665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95437" y="2445389"/>
        <a:ext cx="191892" cy="3572"/>
      </dsp:txXfrm>
    </dsp:sp>
    <dsp:sp modelId="{43B60194-AAFC-4126-B9A6-A652D33CBCCC}">
      <dsp:nvSpPr>
        <dsp:cNvPr id="0" name=""/>
        <dsp:cNvSpPr/>
      </dsp:nvSpPr>
      <dsp:spPr>
        <a:xfrm>
          <a:off x="3825313" y="1353646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From enterprise SaaS subscriptions and partnerships.</a:t>
          </a:r>
        </a:p>
      </dsp:txBody>
      <dsp:txXfrm>
        <a:off x="3825313" y="1353646"/>
        <a:ext cx="1553328" cy="931996"/>
      </dsp:txXfrm>
    </dsp:sp>
    <dsp:sp modelId="{517C8735-A79A-4191-B560-A9904EE95D98}">
      <dsp:nvSpPr>
        <dsp:cNvPr id="0" name=""/>
        <dsp:cNvSpPr/>
      </dsp:nvSpPr>
      <dsp:spPr>
        <a:xfrm>
          <a:off x="1555654" y="3063186"/>
          <a:ext cx="32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6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710055" y="3107120"/>
        <a:ext cx="17863" cy="3572"/>
      </dsp:txXfrm>
    </dsp:sp>
    <dsp:sp modelId="{A62ABA92-AA37-4B9A-8B1A-6B40E83304BE}">
      <dsp:nvSpPr>
        <dsp:cNvPr id="0" name=""/>
        <dsp:cNvSpPr/>
      </dsp:nvSpPr>
      <dsp:spPr>
        <a:xfrm>
          <a:off x="4126" y="2642908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Break-even Point</a:t>
          </a:r>
          <a:endParaRPr lang="en-US" sz="1300" kern="1200"/>
        </a:p>
      </dsp:txBody>
      <dsp:txXfrm>
        <a:off x="4126" y="2642908"/>
        <a:ext cx="1553328" cy="931996"/>
      </dsp:txXfrm>
    </dsp:sp>
    <dsp:sp modelId="{4E82D602-BDA7-4887-84F8-9A328F0F551F}">
      <dsp:nvSpPr>
        <dsp:cNvPr id="0" name=""/>
        <dsp:cNvSpPr/>
      </dsp:nvSpPr>
      <dsp:spPr>
        <a:xfrm>
          <a:off x="3466248" y="3063186"/>
          <a:ext cx="326665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26665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620649" y="3107120"/>
        <a:ext cx="17863" cy="3572"/>
      </dsp:txXfrm>
    </dsp:sp>
    <dsp:sp modelId="{32720B1D-F755-4D31-B037-FE0AF4894B6A}">
      <dsp:nvSpPr>
        <dsp:cNvPr id="0" name=""/>
        <dsp:cNvSpPr/>
      </dsp:nvSpPr>
      <dsp:spPr>
        <a:xfrm>
          <a:off x="1914719" y="2642908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18-20 Months</a:t>
          </a:r>
        </a:p>
      </dsp:txBody>
      <dsp:txXfrm>
        <a:off x="1914719" y="2642908"/>
        <a:ext cx="1553328" cy="931996"/>
      </dsp:txXfrm>
    </dsp:sp>
    <dsp:sp modelId="{9350637E-4BD4-470C-8AA6-9CDF03494F7B}">
      <dsp:nvSpPr>
        <dsp:cNvPr id="0" name=""/>
        <dsp:cNvSpPr/>
      </dsp:nvSpPr>
      <dsp:spPr>
        <a:xfrm>
          <a:off x="3825313" y="2642908"/>
          <a:ext cx="1553328" cy="93199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114" tIns="79895" rIns="76114" bIns="7989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Achieving profitability within two years.</a:t>
          </a:r>
        </a:p>
      </dsp:txBody>
      <dsp:txXfrm>
        <a:off x="3825313" y="2642908"/>
        <a:ext cx="1553328" cy="9319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26C78E-F858-41AE-820C-D2174B2B5F7C}">
      <dsp:nvSpPr>
        <dsp:cNvPr id="0" name=""/>
        <dsp:cNvSpPr/>
      </dsp:nvSpPr>
      <dsp:spPr>
        <a:xfrm rot="5400000">
          <a:off x="-286213" y="1774205"/>
          <a:ext cx="12724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CB2EB2-A0EF-43FF-B2C5-7B6F4E29ABCE}">
      <dsp:nvSpPr>
        <dsp:cNvPr id="0" name=""/>
        <dsp:cNvSpPr/>
      </dsp:nvSpPr>
      <dsp:spPr>
        <a:xfrm>
          <a:off x="3150" y="957205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Funding Sought</a:t>
          </a:r>
          <a:endParaRPr lang="en-US" sz="1500" kern="1200"/>
        </a:p>
      </dsp:txBody>
      <dsp:txXfrm>
        <a:off x="33194" y="987249"/>
        <a:ext cx="1649567" cy="965705"/>
      </dsp:txXfrm>
    </dsp:sp>
    <dsp:sp modelId="{4D401A13-8B5E-4975-ABDD-65DDC022EE84}">
      <dsp:nvSpPr>
        <dsp:cNvPr id="0" name=""/>
        <dsp:cNvSpPr/>
      </dsp:nvSpPr>
      <dsp:spPr>
        <a:xfrm rot="5400000">
          <a:off x="-286213" y="3056446"/>
          <a:ext cx="12724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FB2FCC-50B1-40F7-B122-0691C23DEF92}">
      <dsp:nvSpPr>
        <dsp:cNvPr id="0" name=""/>
        <dsp:cNvSpPr/>
      </dsp:nvSpPr>
      <dsp:spPr>
        <a:xfrm>
          <a:off x="3150" y="2239447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 dirty="0"/>
            <a:t>5.5 Lakhs Seed Support</a:t>
          </a:r>
          <a:endParaRPr lang="en-US" sz="1500" kern="1200" dirty="0"/>
        </a:p>
      </dsp:txBody>
      <dsp:txXfrm>
        <a:off x="33194" y="2269491"/>
        <a:ext cx="1649567" cy="965705"/>
      </dsp:txXfrm>
    </dsp:sp>
    <dsp:sp modelId="{F25E0456-8C5C-44C3-9F74-0867018590A4}">
      <dsp:nvSpPr>
        <dsp:cNvPr id="0" name=""/>
        <dsp:cNvSpPr/>
      </dsp:nvSpPr>
      <dsp:spPr>
        <a:xfrm>
          <a:off x="354907" y="3697567"/>
          <a:ext cx="22640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FAA2E-1D29-42F8-8BB9-28A483A794A5}">
      <dsp:nvSpPr>
        <dsp:cNvPr id="0" name=""/>
        <dsp:cNvSpPr/>
      </dsp:nvSpPr>
      <dsp:spPr>
        <a:xfrm>
          <a:off x="3150" y="3521689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For prototype development and initial trials.</a:t>
          </a:r>
          <a:endParaRPr lang="en-US" sz="1500" kern="1200"/>
        </a:p>
      </dsp:txBody>
      <dsp:txXfrm>
        <a:off x="33194" y="3551733"/>
        <a:ext cx="1649567" cy="965705"/>
      </dsp:txXfrm>
    </dsp:sp>
    <dsp:sp modelId="{A8B23335-1125-477F-9F63-59C9148AA0CD}">
      <dsp:nvSpPr>
        <dsp:cNvPr id="0" name=""/>
        <dsp:cNvSpPr/>
      </dsp:nvSpPr>
      <dsp:spPr>
        <a:xfrm rot="16200000">
          <a:off x="1987628" y="3056446"/>
          <a:ext cx="12724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8492D1-6D36-4391-86E7-BA02B9A4B724}">
      <dsp:nvSpPr>
        <dsp:cNvPr id="0" name=""/>
        <dsp:cNvSpPr/>
      </dsp:nvSpPr>
      <dsp:spPr>
        <a:xfrm>
          <a:off x="2276992" y="3521689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Projected ROI</a:t>
          </a:r>
          <a:endParaRPr lang="en-US" sz="1500" kern="1200"/>
        </a:p>
      </dsp:txBody>
      <dsp:txXfrm>
        <a:off x="2307036" y="3551733"/>
        <a:ext cx="1649567" cy="965705"/>
      </dsp:txXfrm>
    </dsp:sp>
    <dsp:sp modelId="{A03A92C0-8E4D-4336-AD0B-6B7DF69C0241}">
      <dsp:nvSpPr>
        <dsp:cNvPr id="0" name=""/>
        <dsp:cNvSpPr/>
      </dsp:nvSpPr>
      <dsp:spPr>
        <a:xfrm rot="16200000">
          <a:off x="1987628" y="1774205"/>
          <a:ext cx="12724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E92DF-E7F1-4D7B-A2F7-88FA2A9E9A6D}">
      <dsp:nvSpPr>
        <dsp:cNvPr id="0" name=""/>
        <dsp:cNvSpPr/>
      </dsp:nvSpPr>
      <dsp:spPr>
        <a:xfrm>
          <a:off x="2276992" y="2239447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~120% (3 Years)</a:t>
          </a:r>
          <a:endParaRPr lang="en-US" sz="1500" kern="1200"/>
        </a:p>
      </dsp:txBody>
      <dsp:txXfrm>
        <a:off x="2307036" y="2269491"/>
        <a:ext cx="1649567" cy="965705"/>
      </dsp:txXfrm>
    </dsp:sp>
    <dsp:sp modelId="{E3BFF7D2-1CC9-4DC4-8AB4-C231CB80B0F9}">
      <dsp:nvSpPr>
        <dsp:cNvPr id="0" name=""/>
        <dsp:cNvSpPr/>
      </dsp:nvSpPr>
      <dsp:spPr>
        <a:xfrm>
          <a:off x="2628749" y="1133084"/>
          <a:ext cx="22640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C0CAED-5889-4E9B-996D-CD6D8B366BE6}">
      <dsp:nvSpPr>
        <dsp:cNvPr id="0" name=""/>
        <dsp:cNvSpPr/>
      </dsp:nvSpPr>
      <dsp:spPr>
        <a:xfrm>
          <a:off x="2276992" y="957205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Scaling through a robust SaaS and partnership model.</a:t>
          </a:r>
          <a:endParaRPr lang="en-US" sz="1500" kern="1200"/>
        </a:p>
      </dsp:txBody>
      <dsp:txXfrm>
        <a:off x="2307036" y="987249"/>
        <a:ext cx="1649567" cy="965705"/>
      </dsp:txXfrm>
    </dsp:sp>
    <dsp:sp modelId="{A69CAA18-DFAF-4B9F-81FD-D8B2458CEC8C}">
      <dsp:nvSpPr>
        <dsp:cNvPr id="0" name=""/>
        <dsp:cNvSpPr/>
      </dsp:nvSpPr>
      <dsp:spPr>
        <a:xfrm rot="5400000">
          <a:off x="4261470" y="1774205"/>
          <a:ext cx="12724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ABDBE-94DA-4852-8C52-94D2527F4840}">
      <dsp:nvSpPr>
        <dsp:cNvPr id="0" name=""/>
        <dsp:cNvSpPr/>
      </dsp:nvSpPr>
      <dsp:spPr>
        <a:xfrm>
          <a:off x="4550834" y="957205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Our Vision</a:t>
          </a:r>
          <a:endParaRPr lang="en-US" sz="1500" kern="1200"/>
        </a:p>
      </dsp:txBody>
      <dsp:txXfrm>
        <a:off x="4580878" y="987249"/>
        <a:ext cx="1649567" cy="965705"/>
      </dsp:txXfrm>
    </dsp:sp>
    <dsp:sp modelId="{901EAE69-37ED-4855-9173-C88A4B9CB50A}">
      <dsp:nvSpPr>
        <dsp:cNvPr id="0" name=""/>
        <dsp:cNvSpPr/>
      </dsp:nvSpPr>
      <dsp:spPr>
        <a:xfrm rot="5400000">
          <a:off x="4261470" y="3056446"/>
          <a:ext cx="1272415" cy="153869"/>
        </a:xfrm>
        <a:prstGeom prst="rect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A24D9C-7653-414F-89C3-5D75C81F79E1}">
      <dsp:nvSpPr>
        <dsp:cNvPr id="0" name=""/>
        <dsp:cNvSpPr/>
      </dsp:nvSpPr>
      <dsp:spPr>
        <a:xfrm>
          <a:off x="4550834" y="2239447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From Campus to Nationwide Impact</a:t>
          </a:r>
          <a:endParaRPr lang="en-US" sz="1500" kern="1200"/>
        </a:p>
      </dsp:txBody>
      <dsp:txXfrm>
        <a:off x="4580878" y="2269491"/>
        <a:ext cx="1649567" cy="965705"/>
      </dsp:txXfrm>
    </dsp:sp>
    <dsp:sp modelId="{B6161908-98BC-4D11-AEE0-9F87DE03DA8D}">
      <dsp:nvSpPr>
        <dsp:cNvPr id="0" name=""/>
        <dsp:cNvSpPr/>
      </dsp:nvSpPr>
      <dsp:spPr>
        <a:xfrm>
          <a:off x="4550834" y="3521689"/>
          <a:ext cx="1709655" cy="10257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500" kern="1200"/>
            <a:t>Making verified information accessible to every citizen.</a:t>
          </a:r>
          <a:endParaRPr lang="en-US" sz="1500" kern="1200"/>
        </a:p>
      </dsp:txBody>
      <dsp:txXfrm>
        <a:off x="4580878" y="3551733"/>
        <a:ext cx="1649567" cy="9657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060305-DA05-4097-A0C2-7BB3E7DCA689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38B14B-8FDF-40A9-8367-2C46440426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5978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38B14B-8FDF-40A9-8367-2C46440426B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516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76238-AD72-7EAD-A8C3-9BDCBCADB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FDD65-16A1-317E-4FCF-4761CBA8BD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D50CD-0CDB-B296-A1B6-BBB03BFA4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861FD-739F-DBDB-B482-26A7F7E5C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80078-F236-BB84-F05E-9A77D750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019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3378-F130-984D-46A8-3BA58EC3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F03319-3E22-1C55-1CBE-9E699186CA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9EDE0-F529-1489-007A-1A81A045E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E0AFF2-A1E2-A6B9-9520-632217D31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8F5F1-51C2-B64F-CC34-8626FAF8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1849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EE4BF3-1D52-4F7D-5211-42AC41F0DD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48FF6F-8D5C-12FF-7167-A2BEB6EBAB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4F05B-D8ED-5759-4614-973FACBF9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637A6B-0AE6-423B-E90C-AA563F118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89F3AD-1EAF-56B8-AE3D-3E5215963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1383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2F62-94C3-D187-87EF-7E6AB7CAB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460ED-4657-F1B4-4DFA-F19E72FB2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50033-D515-8F96-BFEF-DBD2BD0FB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024D0-A5E7-5861-5AEC-2CFD17DD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ADE1-FCB4-547D-68E0-45558485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EB8C3-B6E0-BC82-AD0D-397386BA5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DFA7A-9AFA-9C65-5338-B649D2353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C3468-BF8A-0C4D-4AC4-45F50BA4C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420C1C-EFFE-BD6A-FC89-C12D30CF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EFA4E4-32F4-BECC-E23B-E2C478D5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6520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6B02C-11ED-1DDD-D2B5-DA0899F6E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9517E-13AA-47DB-4AC6-D99C587A5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62D33-88A0-3DA7-0279-8D6FCED0A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1DA0D-DA24-1397-E917-F91B42AA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9E728-B110-E081-BB31-BC651FE83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23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8A95-0836-7967-EED4-6D1EEF899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1CF4-9790-E464-9615-66B17B60E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5238FD-CE41-ED05-E6A2-39008BE5F2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42863-92C7-7786-6D68-0A29F14F7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798FF-022C-7FDD-6516-FF199B98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32BE0-28FB-66AA-C53B-C0EF084FD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9254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C5C86-0E5B-8B2B-7150-B946896C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ED5E6D-6B7C-8413-616B-ED8F47172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00E3C-E667-57E4-4A30-2337EB748A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F3A115-2CB0-41F3-BDE5-53435FE5EA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8365DC-B66E-6AF7-A5FB-B670D623E2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99C9DB-7606-CF5E-53B7-0AFB567BE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3B2D92-7926-2DBA-9828-1702A3E20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F26572-7AEB-0B5F-6999-EA89299D7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82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65EF-50A4-0C29-A287-BC1740B1D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7EAA12-FED6-46BD-F3BC-983744A4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36AD0-8440-68A6-DAE9-798A17880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788312-903B-FF39-4DEC-5D713C61F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0732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5EFC2D-E2CA-3FD6-532B-2E1ACF856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B333A6-F922-58CD-90E4-0A39F15F0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03A5E-32DD-885E-0C92-2CA91E88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49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DE14-E68C-50FE-F594-180D73304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54B4B-D5DE-5D14-16AD-9D8493D61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063FE-C942-2AB0-DBCB-E593137AE5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E088F-A06F-D100-4811-E47F28F6D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993AD-0E62-8324-AB9F-BAA5D99A6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F35AF-9E3C-281C-FFDD-BE2ED8169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008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91D1-5CAF-CB1B-DBB7-B5459B93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4D476B-4310-F452-166E-BFB9026EF5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DF2F5-5CAE-35A2-8D1A-50D6CDB39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1C153-C7F0-3203-4BC8-E8A1125E1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B8896-4034-81FC-7B20-0D356D12A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5713-7B19-1362-436C-F3A5C59F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595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F561D-92FE-88D1-A05B-B714E8F6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4940D-D413-8261-C863-0CFD9A67D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6833B-E140-C640-B04D-CFE9F5F55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3CF746-6534-4CCF-B70F-104242E377F0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9DC35-8BB3-D988-3E5E-F53A2F398B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DB4D9-F8F5-C14D-3737-DC5B2F164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EE334C-C117-4779-BB03-D652EDA4462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645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1.svg"/><Relationship Id="rId7" Type="http://schemas.openxmlformats.org/officeDocument/2006/relationships/diagramColors" Target="../diagrams/colors2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A292AEA-2528-46C0-B426-95822B6141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8B7B198-E4DF-43CD-AD8C-19988432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2BE67753-EA0E-4819-8D22-0B6600CF7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934" y="3984"/>
            <a:ext cx="9376632" cy="6858000"/>
          </a:xfrm>
          <a:custGeom>
            <a:avLst/>
            <a:gdLst>
              <a:gd name="connsiteX0" fmla="*/ 1691615 w 9376632"/>
              <a:gd name="connsiteY0" fmla="*/ 0 h 6858000"/>
              <a:gd name="connsiteX1" fmla="*/ 7685017 w 9376632"/>
              <a:gd name="connsiteY1" fmla="*/ 0 h 6858000"/>
              <a:gd name="connsiteX2" fmla="*/ 7840634 w 9376632"/>
              <a:gd name="connsiteY2" fmla="*/ 134799 h 6858000"/>
              <a:gd name="connsiteX3" fmla="*/ 9376632 w 9376632"/>
              <a:gd name="connsiteY3" fmla="*/ 3605175 h 6858000"/>
              <a:gd name="connsiteX4" fmla="*/ 8158692 w 9376632"/>
              <a:gd name="connsiteY4" fmla="*/ 6757493 h 6858000"/>
              <a:gd name="connsiteX5" fmla="*/ 8062868 w 9376632"/>
              <a:gd name="connsiteY5" fmla="*/ 6858000 h 6858000"/>
              <a:gd name="connsiteX6" fmla="*/ 1313765 w 9376632"/>
              <a:gd name="connsiteY6" fmla="*/ 6858000 h 6858000"/>
              <a:gd name="connsiteX7" fmla="*/ 1217940 w 9376632"/>
              <a:gd name="connsiteY7" fmla="*/ 6757493 h 6858000"/>
              <a:gd name="connsiteX8" fmla="*/ 0 w 9376632"/>
              <a:gd name="connsiteY8" fmla="*/ 3605175 h 6858000"/>
              <a:gd name="connsiteX9" fmla="*/ 1535999 w 9376632"/>
              <a:gd name="connsiteY9" fmla="*/ 13479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6D63AC-0421-45EC-B383-E79A61A78C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6937"/>
            <a:chExt cx="9772765" cy="6858000"/>
          </a:xfrm>
          <a:solidFill>
            <a:schemeClr val="bg1">
              <a:alpha val="30000"/>
            </a:schemeClr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B997A32E-7032-4107-9C8B-99DB59EDD5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43BB27F-1470-42CA-91FF-D94BC691C8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E997B002-17FD-47B3-A06A-76802FE15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E401EA35-9D2E-43B7-860F-EBB8A6C3E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F8C44827-3D81-4FF9-B4A5-5650D1B20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613D97F-F6DF-4D32-AD91-209A80E7A2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82B0ED5C-927D-4C5F-8F27-1B403820B9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C56AEEE-BC57-C6F8-B255-0432DBCA6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02731" y="1542402"/>
            <a:ext cx="5186842" cy="846837"/>
          </a:xfrm>
        </p:spPr>
        <p:txBody>
          <a:bodyPr anchor="b">
            <a:normAutofit/>
          </a:bodyPr>
          <a:lstStyle/>
          <a:p>
            <a:r>
              <a:rPr lang="en-IN" sz="5200" dirty="0" err="1">
                <a:solidFill>
                  <a:schemeClr val="tx2"/>
                </a:solidFill>
                <a:latin typeface="Calibri" panose="020F0502020204030204" pitchFamily="34" charset="0"/>
              </a:rPr>
              <a:t>EcoCheck</a:t>
            </a:r>
            <a:endParaRPr lang="en-IN" sz="5200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14E95-CE61-BA87-59B5-0DF323649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93806" y="2821858"/>
            <a:ext cx="5791199" cy="2400381"/>
          </a:xfrm>
        </p:spPr>
        <p:txBody>
          <a:bodyPr>
            <a:noAutofit/>
          </a:bodyPr>
          <a:lstStyle/>
          <a:p>
            <a:r>
              <a:rPr lang="en-GB" sz="2800" dirty="0">
                <a:solidFill>
                  <a:schemeClr val="tx2"/>
                </a:solidFill>
                <a:latin typeface="Calibri" panose="020F0502020204030204" pitchFamily="34" charset="0"/>
              </a:rPr>
              <a:t>AI-Powered Misinformation &amp; Bias Detection</a:t>
            </a:r>
          </a:p>
          <a:p>
            <a:endParaRPr lang="en-GB" sz="2800" dirty="0">
              <a:solidFill>
                <a:schemeClr val="tx2"/>
              </a:solidFill>
              <a:latin typeface="Calibri" panose="020F0502020204030204" pitchFamily="34" charset="0"/>
            </a:endParaRPr>
          </a:p>
          <a:p>
            <a:r>
              <a:rPr lang="en-GB" sz="2800" b="1" dirty="0">
                <a:solidFill>
                  <a:schemeClr val="tx2"/>
                </a:solidFill>
                <a:latin typeface="Calibri" panose="020F0502020204030204" pitchFamily="34" charset="0"/>
              </a:rPr>
              <a:t>"</a:t>
            </a:r>
            <a:r>
              <a:rPr lang="en-GB" b="1" dirty="0">
                <a:solidFill>
                  <a:schemeClr val="tx2"/>
                </a:solidFill>
                <a:latin typeface="Calibri" panose="020F0502020204030204" pitchFamily="34" charset="0"/>
              </a:rPr>
              <a:t>Ensuring truth, not lies, leads the way."</a:t>
            </a:r>
            <a:endParaRPr lang="en-IN" b="1" dirty="0">
              <a:solidFill>
                <a:schemeClr val="tx2"/>
              </a:solidFill>
              <a:latin typeface="Calibri" panose="020F0502020204030204" pitchFamily="34" charset="0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F87F1B-42BA-4AC7-A4E2-41544DDB2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4155"/>
            <a:ext cx="2514948" cy="2174333"/>
            <a:chOff x="-305" y="-4155"/>
            <a:chExt cx="2514948" cy="2174333"/>
          </a:xfrm>
        </p:grpSpPr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68B53067-4E48-4E71-A6A9-A8CAABAFBF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6D1A0D3-4BB8-41D9-9CE7-2884C83F44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81E20F06-3B09-4B89-A36B-AB8BFBCCA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AE6C3D7-7D5B-4926-877D-45F117BB6B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67346A5-7569-4F15-AB5D-BE3DADF19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685727" y="4683666"/>
            <a:ext cx="2514948" cy="2174333"/>
            <a:chOff x="-305" y="-4155"/>
            <a:chExt cx="2514948" cy="2174333"/>
          </a:xfrm>
        </p:grpSpPr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1951533-A568-4765-AB1F-F71D9AFDEA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A7214F52-4F3F-4C96-A62E-F1401D6C04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023146A1-291C-4FA0-AB5B-EB04D42398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62977932-2B03-4899-8306-5002CEE68E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34297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2523E7-78FB-6D43-5109-B721F85F0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589935"/>
            <a:ext cx="4977976" cy="82591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Go-to-Market Strategy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9D0FA-3C0D-83F6-3A2B-907B2A865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9439" y="1347020"/>
            <a:ext cx="5770457" cy="53382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just">
              <a:buNone/>
            </a:pPr>
            <a:r>
              <a:rPr lang="en-US" sz="1800" b="1" dirty="0">
                <a:solidFill>
                  <a:schemeClr val="tx2"/>
                </a:solidFill>
              </a:rPr>
              <a:t>1. Target Audience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2"/>
                </a:solidFill>
              </a:rPr>
              <a:t>News agencies, educational institutions, government, and corporates.</a:t>
            </a:r>
          </a:p>
          <a:p>
            <a:pPr marL="0" indent="0" algn="just">
              <a:buNone/>
            </a:pPr>
            <a:endParaRPr lang="en-US" sz="1400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tx2"/>
                </a:solidFill>
              </a:rPr>
              <a:t>2 . Channels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2"/>
                </a:solidFill>
              </a:rPr>
              <a:t>Social media campaigns, webinars, and academic conferences.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2"/>
                </a:solidFill>
              </a:rPr>
              <a:t>3. Partnerships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2"/>
                </a:solidFill>
              </a:rPr>
              <a:t>Collaborate with media houses, NGOs, and fact-checking organizations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2"/>
                </a:solidFill>
              </a:rPr>
              <a:t>4. Pilot Programs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2"/>
                </a:solidFill>
              </a:rPr>
              <a:t>Offer free trials for news portals and universities to drive adoption.</a:t>
            </a:r>
          </a:p>
          <a:p>
            <a:pPr marL="0" indent="0" algn="just">
              <a:buNone/>
            </a:pPr>
            <a:endParaRPr lang="en-US" sz="1400" dirty="0">
              <a:solidFill>
                <a:schemeClr val="tx2"/>
              </a:solidFill>
            </a:endParaRPr>
          </a:p>
          <a:p>
            <a:pPr marL="0" indent="0" algn="just">
              <a:buNone/>
            </a:pPr>
            <a:r>
              <a:rPr lang="en-US" sz="1800" b="1" dirty="0">
                <a:solidFill>
                  <a:schemeClr val="tx2"/>
                </a:solidFill>
              </a:rPr>
              <a:t>5. Context- Aware Ad Strategy</a:t>
            </a:r>
          </a:p>
          <a:p>
            <a:pPr marL="0" indent="0" algn="just">
              <a:buNone/>
            </a:pPr>
            <a:r>
              <a:rPr lang="en-US" sz="1400" dirty="0">
                <a:solidFill>
                  <a:schemeClr val="tx2"/>
                </a:solidFill>
              </a:rPr>
              <a:t>Ads are aligned with user preferences (e.g., tech, education, finance). No spammy or misleading promotions. Enhances engagement &amp; brand trust. 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Target Audience">
            <a:extLst>
              <a:ext uri="{FF2B5EF4-FFF2-40B4-BE49-F238E27FC236}">
                <a16:creationId xmlns:a16="http://schemas.microsoft.com/office/drawing/2014/main" id="{14FF8CB6-3FAF-0D60-D467-9429FD4A16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188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F375A7-42CD-9323-97A9-24FBF9767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14776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Investment &amp; Financial Projection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Euro">
            <a:extLst>
              <a:ext uri="{FF2B5EF4-FFF2-40B4-BE49-F238E27FC236}">
                <a16:creationId xmlns:a16="http://schemas.microsoft.com/office/drawing/2014/main" id="{9A7A2E0E-DE12-BB41-52E9-0145365EA2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graphicFrame>
        <p:nvGraphicFramePr>
          <p:cNvPr id="20" name="Text Placeholder 2">
            <a:extLst>
              <a:ext uri="{FF2B5EF4-FFF2-40B4-BE49-F238E27FC236}">
                <a16:creationId xmlns:a16="http://schemas.microsoft.com/office/drawing/2014/main" id="{CCE652D0-0D99-080A-D262-8E9A0D4C9B15}"/>
              </a:ext>
            </a:extLst>
          </p:cNvPr>
          <p:cNvGraphicFramePr/>
          <p:nvPr/>
        </p:nvGraphicFramePr>
        <p:xfrm>
          <a:off x="804672" y="2421682"/>
          <a:ext cx="5382768" cy="36392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2931708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B7C367-90C4-4E4C-D3E4-49BC78CA4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9"/>
            <a:ext cx="3374136" cy="556789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Opportunity &amp; Proposal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43CE989D-123D-6513-2133-FDF48C41F1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806015"/>
              </p:ext>
            </p:extLst>
          </p:nvPr>
        </p:nvGraphicFramePr>
        <p:xfrm>
          <a:off x="5093208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931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A5BAE5-06B7-D1B3-6973-6D047CE1F0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4950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31FA9C-5D9E-32AE-CD1D-41531434D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799" y="457200"/>
            <a:ext cx="1056640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8610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E524FB3-0861-64DD-D5A7-8240A9F2C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9432E6-5B7E-368A-0BDA-E6050C1C9A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72200" y="804672"/>
            <a:ext cx="5221224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tx2"/>
                </a:solidFill>
              </a:rPr>
              <a:t>EcoCheck</a:t>
            </a:r>
            <a:r>
              <a:rPr lang="en-US" sz="2400" dirty="0">
                <a:solidFill>
                  <a:schemeClr val="tx2"/>
                </a:solidFill>
              </a:rPr>
              <a:t> - Truth Above All</a:t>
            </a:r>
          </a:p>
          <a:p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tx2"/>
                </a:solidFill>
              </a:rPr>
              <a:t>Let's build a more informed future, together.</a:t>
            </a:r>
          </a:p>
        </p:txBody>
      </p:sp>
    </p:spTree>
    <p:extLst>
      <p:ext uri="{BB962C8B-B14F-4D97-AF65-F5344CB8AC3E}">
        <p14:creationId xmlns:p14="http://schemas.microsoft.com/office/powerpoint/2010/main" val="2110794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lobe with a magnifying glass&#10;&#10;AI-generated content may be incorrect.">
            <a:extLst>
              <a:ext uri="{FF2B5EF4-FFF2-40B4-BE49-F238E27FC236}">
                <a16:creationId xmlns:a16="http://schemas.microsoft.com/office/drawing/2014/main" id="{4479D66F-95EF-E11E-D8C7-C7CD480DC8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2025" y="0"/>
            <a:ext cx="484794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291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F81CD6-837D-E62F-EAAB-06C979036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z="3600" dirty="0">
                <a:solidFill>
                  <a:schemeClr val="tx2"/>
                </a:solidFill>
              </a:rPr>
              <a:t>The Problem: The Age of Digital Deception</a:t>
            </a:r>
            <a:endParaRPr lang="en-US" sz="36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AA83AD1-3C1E-4C95-960E-67A2C46FF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3548" y="508838"/>
            <a:ext cx="5739876" cy="55262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GB" sz="2400" b="1" dirty="0">
                <a:solidFill>
                  <a:schemeClr val="tx2"/>
                </a:solidFill>
              </a:rPr>
              <a:t>We are in an information crisis. Misinformation is no longer just noise; it's a weapon.</a:t>
            </a:r>
          </a:p>
          <a:p>
            <a:pPr marL="0" indent="0">
              <a:buNone/>
            </a:pPr>
            <a:endParaRPr lang="en-US" sz="1800" b="1" dirty="0">
              <a:solidFill>
                <a:schemeClr val="tx2"/>
              </a:solidFill>
            </a:endParaRPr>
          </a:p>
          <a:p>
            <a:r>
              <a:rPr lang="en-GB" sz="1800" b="1" dirty="0">
                <a:solidFill>
                  <a:schemeClr val="tx2"/>
                </a:solidFill>
              </a:rPr>
              <a:t>Speed &amp; Scale:</a:t>
            </a:r>
            <a:r>
              <a:rPr lang="en-GB" sz="1800" dirty="0">
                <a:solidFill>
                  <a:schemeClr val="tx2"/>
                </a:solidFill>
              </a:rPr>
              <a:t> Fake news spreads </a:t>
            </a:r>
            <a:r>
              <a:rPr lang="en-GB" sz="1800" b="1" dirty="0">
                <a:solidFill>
                  <a:schemeClr val="tx2"/>
                </a:solidFill>
              </a:rPr>
              <a:t>6 times faster</a:t>
            </a:r>
            <a:r>
              <a:rPr lang="en-GB" sz="1800" dirty="0">
                <a:solidFill>
                  <a:schemeClr val="tx2"/>
                </a:solidFill>
              </a:rPr>
              <a:t> than verified truth, shaping public opinion in real-time.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Societal Impact:</a:t>
            </a:r>
            <a:r>
              <a:rPr lang="en-GB" sz="1800" dirty="0">
                <a:solidFill>
                  <a:schemeClr val="tx2"/>
                </a:solidFill>
              </a:rPr>
              <a:t> This "infodemic" erodes trust in democratic institutions, fuels social division, and poses a direct threat to public safety and stability.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Economic Cost:</a:t>
            </a:r>
            <a:r>
              <a:rPr lang="en-GB" sz="1800" dirty="0">
                <a:solidFill>
                  <a:schemeClr val="tx2"/>
                </a:solidFill>
              </a:rPr>
              <a:t> Disinformation campaigns inflict billions in reputational damage on businesses and manipulate financial markets.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Current </a:t>
            </a:r>
            <a:r>
              <a:rPr lang="en-GB" sz="1800" b="1" dirty="0" err="1">
                <a:solidFill>
                  <a:schemeClr val="tx2"/>
                </a:solidFill>
              </a:rPr>
              <a:t>Defenses</a:t>
            </a:r>
            <a:r>
              <a:rPr lang="en-GB" sz="1800" b="1" dirty="0">
                <a:solidFill>
                  <a:schemeClr val="tx2"/>
                </a:solidFill>
              </a:rPr>
              <a:t> are Obsolete:</a:t>
            </a:r>
            <a:r>
              <a:rPr lang="en-GB" sz="1800" dirty="0">
                <a:solidFill>
                  <a:schemeClr val="tx2"/>
                </a:solidFill>
              </a:rPr>
              <a:t> Manual fact-checking is like trying to stop a tsunami with a bucket. It's slow, expensive, and can't scale.</a:t>
            </a:r>
            <a:endParaRPr lang="en-US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3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D3C10-0139-B544-0366-FD05270C13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40" y="963563"/>
            <a:ext cx="4544762" cy="109137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Our Solution: An AI-Powered Intelligence Engine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E32651-145C-7CF9-177B-F591708D4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40" y="2054940"/>
            <a:ext cx="5334160" cy="4335700"/>
          </a:xfrm>
        </p:spPr>
        <p:txBody>
          <a:bodyPr vert="horz" lIns="91440" tIns="45720" rIns="91440" bIns="45720" rtlCol="0">
            <a:noAutofit/>
          </a:bodyPr>
          <a:lstStyle/>
          <a:p>
            <a:pPr marL="0" indent="0">
              <a:buNone/>
            </a:pPr>
            <a:r>
              <a:rPr lang="en-US" sz="1700" dirty="0" err="1">
                <a:solidFill>
                  <a:schemeClr val="tx2"/>
                </a:solidFill>
              </a:rPr>
              <a:t>EchoCheck</a:t>
            </a:r>
            <a:r>
              <a:rPr lang="en-US" sz="1700" dirty="0">
                <a:solidFill>
                  <a:schemeClr val="tx2"/>
                </a:solidFill>
              </a:rPr>
              <a:t> is not just a fact-checker. It's a real-time intelligence platform that brings comprehensive report in seconds. We provide a multi-layered analysis of any claim, delivering a comprehensive report in seconds.</a:t>
            </a:r>
          </a:p>
          <a:p>
            <a:pPr marL="0" indent="0">
              <a:buNone/>
            </a:pPr>
            <a:endParaRPr lang="en-US" sz="1700" dirty="0">
              <a:solidFill>
                <a:schemeClr val="tx2"/>
              </a:solidFill>
            </a:endParaRPr>
          </a:p>
          <a:p>
            <a:r>
              <a:rPr lang="en-US" sz="1700" b="1" dirty="0">
                <a:solidFill>
                  <a:schemeClr val="tx2"/>
                </a:solidFill>
              </a:rPr>
              <a:t>Instant AI Verdict:</a:t>
            </a:r>
            <a:r>
              <a:rPr lang="en-US" sz="1700" dirty="0">
                <a:solidFill>
                  <a:schemeClr val="tx2"/>
                </a:solidFill>
              </a:rPr>
              <a:t> Is the claim </a:t>
            </a:r>
            <a:r>
              <a:rPr lang="en-US" sz="1700" b="1" dirty="0">
                <a:solidFill>
                  <a:schemeClr val="tx2"/>
                </a:solidFill>
              </a:rPr>
              <a:t>Confirmed</a:t>
            </a:r>
            <a:r>
              <a:rPr lang="en-US" sz="1700" dirty="0">
                <a:solidFill>
                  <a:schemeClr val="tx2"/>
                </a:solidFill>
              </a:rPr>
              <a:t>, </a:t>
            </a:r>
            <a:r>
              <a:rPr lang="en-US" sz="1700" b="1" dirty="0">
                <a:solidFill>
                  <a:schemeClr val="tx2"/>
                </a:solidFill>
              </a:rPr>
              <a:t>Debunked</a:t>
            </a:r>
            <a:r>
              <a:rPr lang="en-US" sz="1700" dirty="0">
                <a:solidFill>
                  <a:schemeClr val="tx2"/>
                </a:solidFill>
              </a:rPr>
              <a:t>, or </a:t>
            </a:r>
            <a:r>
              <a:rPr lang="en-US" sz="1700" b="1" dirty="0">
                <a:solidFill>
                  <a:schemeClr val="tx2"/>
                </a:solidFill>
              </a:rPr>
              <a:t>Complex/Mixed</a:t>
            </a:r>
            <a:r>
              <a:rPr lang="en-US" sz="1700" dirty="0">
                <a:solidFill>
                  <a:schemeClr val="tx2"/>
                </a:solidFill>
              </a:rPr>
              <a:t>?</a:t>
            </a:r>
          </a:p>
          <a:p>
            <a:r>
              <a:rPr lang="en-US" sz="1700" b="1" dirty="0">
                <a:solidFill>
                  <a:schemeClr val="tx2"/>
                </a:solidFill>
              </a:rPr>
              <a:t>Real-World Evidence:</a:t>
            </a:r>
            <a:r>
              <a:rPr lang="en-US" sz="1700" dirty="0">
                <a:solidFill>
                  <a:schemeClr val="tx2"/>
                </a:solidFill>
              </a:rPr>
              <a:t> Our AI generates supporting headlines from </a:t>
            </a:r>
            <a:r>
              <a:rPr lang="en-US" sz="1700" b="1" dirty="0">
                <a:solidFill>
                  <a:schemeClr val="tx2"/>
                </a:solidFill>
              </a:rPr>
              <a:t>real, recognizable news sources</a:t>
            </a:r>
            <a:r>
              <a:rPr lang="en-US" sz="1700" dirty="0">
                <a:solidFill>
                  <a:schemeClr val="tx2"/>
                </a:solidFill>
              </a:rPr>
              <a:t> to justify its verdict.</a:t>
            </a:r>
          </a:p>
          <a:p>
            <a:r>
              <a:rPr lang="en-US" sz="1700" b="1" dirty="0">
                <a:solidFill>
                  <a:schemeClr val="tx2"/>
                </a:solidFill>
              </a:rPr>
              <a:t>Statistical Bias Analysis:</a:t>
            </a:r>
            <a:r>
              <a:rPr lang="en-US" sz="1700" dirty="0">
                <a:solidFill>
                  <a:schemeClr val="tx2"/>
                </a:solidFill>
              </a:rPr>
              <a:t> A clear, visual breakdown of the political leaning of the sources, exposing the narrative landscape.</a:t>
            </a:r>
          </a:p>
          <a:p>
            <a:r>
              <a:rPr lang="en-US" sz="1700" b="1" dirty="0">
                <a:solidFill>
                  <a:schemeClr val="tx2"/>
                </a:solidFill>
              </a:rPr>
              <a:t>"Sanity Check" Protocol:</a:t>
            </a:r>
            <a:r>
              <a:rPr lang="en-US" sz="1700" dirty="0">
                <a:solidFill>
                  <a:schemeClr val="tx2"/>
                </a:solidFill>
              </a:rPr>
              <a:t> Our system instantly flags claims that defy fundamental scientific reality, preventing wasted analysis.</a:t>
            </a:r>
          </a:p>
        </p:txBody>
      </p:sp>
      <p:pic>
        <p:nvPicPr>
          <p:cNvPr id="5" name="Picture 4" descr="Robot operating a machine">
            <a:extLst>
              <a:ext uri="{FF2B5EF4-FFF2-40B4-BE49-F238E27FC236}">
                <a16:creationId xmlns:a16="http://schemas.microsoft.com/office/drawing/2014/main" id="{F3724250-89D0-8B17-119D-9E8D3E2E4B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00" r="22979" b="1"/>
          <a:stretch>
            <a:fillRect/>
          </a:stretch>
        </p:blipFill>
        <p:spPr>
          <a:xfrm>
            <a:off x="6944727" y="771753"/>
            <a:ext cx="3610202" cy="5316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5290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5D73B-EA7F-B143-5CE3-649755CBF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5"/>
            <a:ext cx="4842547" cy="14011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The </a:t>
            </a:r>
            <a:r>
              <a:rPr lang="en-US" sz="3200" b="1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EchoCheck</a:t>
            </a:r>
            <a:r>
              <a:rPr lang="en-US" sz="3200" b="1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Innovation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97492-EC73-0CAC-FC38-1959F3D9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840" y="2551176"/>
            <a:ext cx="4544762" cy="360293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2"/>
                </a:solidFill>
              </a:rPr>
              <a:t>Our approach is fundamentally different and superior to existing solutions for the following many reasons we have showcased in the table.</a:t>
            </a:r>
          </a:p>
          <a:p>
            <a:pPr marL="0"/>
            <a:endParaRPr lang="en-US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F62B957-2BC8-FB45-5E7A-3D42BD4F24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52160"/>
              </p:ext>
            </p:extLst>
          </p:nvPr>
        </p:nvGraphicFramePr>
        <p:xfrm>
          <a:off x="6218903" y="126597"/>
          <a:ext cx="5473308" cy="6604805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2690059">
                  <a:extLst>
                    <a:ext uri="{9D8B030D-6E8A-4147-A177-3AD203B41FA5}">
                      <a16:colId xmlns:a16="http://schemas.microsoft.com/office/drawing/2014/main" val="3438708096"/>
                    </a:ext>
                  </a:extLst>
                </a:gridCol>
                <a:gridCol w="2783249">
                  <a:extLst>
                    <a:ext uri="{9D8B030D-6E8A-4147-A177-3AD203B41FA5}">
                      <a16:colId xmlns:a16="http://schemas.microsoft.com/office/drawing/2014/main" val="2816223183"/>
                    </a:ext>
                  </a:extLst>
                </a:gridCol>
              </a:tblGrid>
              <a:tr h="5954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Traditional Fact-Checkers</a:t>
                      </a:r>
                    </a:p>
                    <a:p>
                      <a:pPr>
                        <a:buNone/>
                      </a:pP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</a:txBody>
                  <a:tcPr marL="72656" marR="72656" marT="36328" marB="363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The </a:t>
                      </a:r>
                      <a:r>
                        <a:rPr lang="en-IN" sz="1600" b="1" dirty="0" err="1">
                          <a:solidFill>
                            <a:schemeClr val="tx2"/>
                          </a:solidFill>
                        </a:rPr>
                        <a:t>EchoCheck</a:t>
                      </a:r>
                      <a:r>
                        <a:rPr lang="en-IN" sz="1600" b="1" dirty="0">
                          <a:solidFill>
                            <a:schemeClr val="tx2"/>
                          </a:solidFill>
                        </a:rPr>
                        <a:t> Advantage</a:t>
                      </a:r>
                    </a:p>
                    <a:p>
                      <a:pPr>
                        <a:buNone/>
                      </a:pPr>
                      <a:endParaRPr lang="en-IN" sz="1600" dirty="0">
                        <a:solidFill>
                          <a:schemeClr val="tx2"/>
                        </a:solidFill>
                      </a:endParaRPr>
                    </a:p>
                  </a:txBody>
                  <a:tcPr marL="72656" marR="72656" marT="36328" marB="36328" anchor="ctr"/>
                </a:tc>
                <a:extLst>
                  <a:ext uri="{0D108BD9-81ED-4DB2-BD59-A6C34878D82A}">
                    <a16:rowId xmlns:a16="http://schemas.microsoft.com/office/drawing/2014/main" val="1480207904"/>
                  </a:ext>
                </a:extLst>
              </a:tr>
              <a:tr h="111366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Slow &amp; Reactive: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Takes hours or days to </a:t>
                      </a:r>
                      <a:r>
                        <a:rPr lang="en-GB" sz="1600" dirty="0" err="1">
                          <a:solidFill>
                            <a:schemeClr val="tx2"/>
                          </a:solidFill>
                        </a:rPr>
                        <a:t>analyze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a claim.</a:t>
                      </a:r>
                    </a:p>
                  </a:txBody>
                  <a:tcPr marL="72656" marR="72656" marT="36328" marB="363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Instant &amp; Proactive: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Provides a verdict in seconds, at the speed of social media.</a:t>
                      </a:r>
                    </a:p>
                    <a:p>
                      <a:pPr>
                        <a:buNone/>
                      </a:pP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72656" marR="72656" marT="36328" marB="36328" anchor="ctr"/>
                </a:tc>
                <a:extLst>
                  <a:ext uri="{0D108BD9-81ED-4DB2-BD59-A6C34878D82A}">
                    <a16:rowId xmlns:a16="http://schemas.microsoft.com/office/drawing/2014/main" val="3499856839"/>
                  </a:ext>
                </a:extLst>
              </a:tr>
              <a:tr h="13727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Opaque Process: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The reasoning is often hidden in a "black box."</a:t>
                      </a:r>
                    </a:p>
                  </a:txBody>
                  <a:tcPr marL="72656" marR="72656" marT="36328" marB="363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Radical Transparency: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We show you the evidence and the bias of the sources, building user trust.</a:t>
                      </a:r>
                    </a:p>
                    <a:p>
                      <a:pPr>
                        <a:buNone/>
                      </a:pP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72656" marR="72656" marT="36328" marB="36328" anchor="ctr"/>
                </a:tc>
                <a:extLst>
                  <a:ext uri="{0D108BD9-81ED-4DB2-BD59-A6C34878D82A}">
                    <a16:rowId xmlns:a16="http://schemas.microsoft.com/office/drawing/2014/main" val="935545599"/>
                  </a:ext>
                </a:extLst>
              </a:tr>
              <a:tr h="21501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Limited Scope: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Relies on a small, internal set of sources.</a:t>
                      </a:r>
                    </a:p>
                  </a:txBody>
                  <a:tcPr marL="72656" marR="72656" marT="36328" marB="36328" anchor="ctr"/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Vast Global Knowledge: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We leverage the power of: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Google's Gemini </a:t>
                      </a:r>
                      <a:r>
                        <a:rPr lang="en-GB" sz="1600" b="0" dirty="0">
                          <a:solidFill>
                            <a:schemeClr val="tx2"/>
                          </a:solidFill>
                        </a:rPr>
                        <a:t>for the logical purpose.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Top ten news channel 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to scan a massive, real-time global knowledge base.</a:t>
                      </a:r>
                    </a:p>
                    <a:p>
                      <a:pPr>
                        <a:buNone/>
                      </a:pPr>
                      <a:endParaRPr lang="en-GB" sz="1600" dirty="0">
                        <a:solidFill>
                          <a:schemeClr val="tx2"/>
                        </a:solidFill>
                      </a:endParaRPr>
                    </a:p>
                  </a:txBody>
                  <a:tcPr marL="72656" marR="72656" marT="36328" marB="36328" anchor="ctr"/>
                </a:tc>
                <a:extLst>
                  <a:ext uri="{0D108BD9-81ED-4DB2-BD59-A6C34878D82A}">
                    <a16:rowId xmlns:a16="http://schemas.microsoft.com/office/drawing/2014/main" val="771602109"/>
                  </a:ext>
                </a:extLst>
              </a:tr>
              <a:tr h="13727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>
                          <a:solidFill>
                            <a:schemeClr val="tx2"/>
                          </a:solidFill>
                        </a:rPr>
                        <a:t>High Cost to Scale:</a:t>
                      </a:r>
                      <a:r>
                        <a:rPr lang="en-GB" sz="1600">
                          <a:solidFill>
                            <a:schemeClr val="tx2"/>
                          </a:solidFill>
                        </a:rPr>
                        <a:t> Scaling requires hiring more human analysts.</a:t>
                      </a:r>
                    </a:p>
                  </a:txBody>
                  <a:tcPr marL="72656" marR="72656" marT="36328" marB="3632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>
                          <a:solidFill>
                            <a:schemeClr val="tx2"/>
                          </a:solidFill>
                        </a:rPr>
                        <a:t>Infinitely Scalable:</a:t>
                      </a:r>
                      <a:r>
                        <a:rPr lang="en-GB" sz="1600" dirty="0">
                          <a:solidFill>
                            <a:schemeClr val="tx2"/>
                          </a:solidFill>
                        </a:rPr>
                        <a:t> Our AI-driven, cloud-based architecture can handle millions of requests with minimal marginal cost.</a:t>
                      </a:r>
                    </a:p>
                  </a:txBody>
                  <a:tcPr marL="72656" marR="72656" marT="36328" marB="36328" anchor="ctr"/>
                </a:tc>
                <a:extLst>
                  <a:ext uri="{0D108BD9-81ED-4DB2-BD59-A6C34878D82A}">
                    <a16:rowId xmlns:a16="http://schemas.microsoft.com/office/drawing/2014/main" val="18941782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4464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D17B0-92A6-B49D-BBC6-5BE38F33F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0" y="944881"/>
            <a:ext cx="6177279" cy="101599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>
                <a:solidFill>
                  <a:schemeClr val="tx2"/>
                </a:solidFill>
              </a:rPr>
              <a:t>Architectural Diagram: How It Works</a:t>
            </a:r>
          </a:p>
        </p:txBody>
      </p:sp>
      <p:pic>
        <p:nvPicPr>
          <p:cNvPr id="16" name="Picture 15" descr="Top view of cubes connected with black lines">
            <a:extLst>
              <a:ext uri="{FF2B5EF4-FFF2-40B4-BE49-F238E27FC236}">
                <a16:creationId xmlns:a16="http://schemas.microsoft.com/office/drawing/2014/main" id="{CADBA663-5894-B514-9EDB-B5C7ACFFBD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794" r="16872"/>
          <a:stretch>
            <a:fillRect/>
          </a:stretch>
        </p:blipFill>
        <p:spPr>
          <a:xfrm>
            <a:off x="0" y="10"/>
            <a:ext cx="5151179" cy="685799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">
            <a:extLst>
              <a:ext uri="{FF2B5EF4-FFF2-40B4-BE49-F238E27FC236}">
                <a16:creationId xmlns:a16="http://schemas.microsoft.com/office/drawing/2014/main" id="{9B5EDFA9-1814-1815-6F93-28F285ACBB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791200" y="1676400"/>
            <a:ext cx="6177279" cy="50698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/>
          <a:p>
            <a:pPr marL="0" lvl="0" indent="0" fontAlgn="base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1600" b="1" dirty="0">
                <a:solidFill>
                  <a:schemeClr val="tx2"/>
                </a:solidFill>
              </a:rPr>
              <a:t>Our system is built on a modern, secure, and scalable client-server architecture.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User Query (Frontend):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A user submits a claim through our clean web interface.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API Server (Python/Flask):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Our powerful Python backend receives the request.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Sanity Check: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The server first checks for fundamentally impossible claims.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Gemini AI Core: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The statement is sent to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Google Gemini API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 The AI performs a complex, multi-step analysis: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 accesses its vast internal knowledge base.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 determines the most likely verdict.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 generates realistic supporting headlines from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real news sources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.</a:t>
            </a:r>
          </a:p>
          <a:p>
            <a:pPr marL="571500" lvl="1" indent="-342900" fontAlgn="base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It analyzes and assigns a political bias to each source.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Structured Response: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The complete analysis is returned to our backend as a clean JSON object.</a:t>
            </a:r>
          </a:p>
          <a:p>
            <a:pPr marL="0" marR="0" lvl="0" fontAlgn="base"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Visualization (Frontend):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The frontend displays the verdict and uses Chart.js to render the professional statistical bias graph.</a:t>
            </a:r>
          </a:p>
        </p:txBody>
      </p:sp>
    </p:spTree>
    <p:extLst>
      <p:ext uri="{BB962C8B-B14F-4D97-AF65-F5344CB8AC3E}">
        <p14:creationId xmlns:p14="http://schemas.microsoft.com/office/powerpoint/2010/main" val="265713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707A36-613A-123D-CB23-08112B492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Core Technologies</a:t>
            </a:r>
          </a:p>
        </p:txBody>
      </p:sp>
      <p:graphicFrame>
        <p:nvGraphicFramePr>
          <p:cNvPr id="5" name="Text Placeholder 2">
            <a:extLst>
              <a:ext uri="{FF2B5EF4-FFF2-40B4-BE49-F238E27FC236}">
                <a16:creationId xmlns:a16="http://schemas.microsoft.com/office/drawing/2014/main" id="{3C8522CA-FD44-3F20-9977-B2BAD12B39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822868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954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D5A34-2390-F8C9-232E-B84BC8187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358877"/>
            <a:ext cx="4977976" cy="84000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Key Algorithms</a:t>
            </a:r>
          </a:p>
        </p:txBody>
      </p:sp>
      <p:pic>
        <p:nvPicPr>
          <p:cNvPr id="23" name="Graphic 22" descr="Filter">
            <a:extLst>
              <a:ext uri="{FF2B5EF4-FFF2-40B4-BE49-F238E27FC236}">
                <a16:creationId xmlns:a16="http://schemas.microsoft.com/office/drawing/2014/main" id="{B3C48B6B-0220-F08B-8887-036CAE0CDA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931CE-2277-9FCF-9728-1DF08D589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0574" y="1198880"/>
            <a:ext cx="5708136" cy="5457559"/>
          </a:xfr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GB" sz="1800" dirty="0">
                <a:solidFill>
                  <a:schemeClr val="tx2"/>
                </a:solidFill>
              </a:rPr>
              <a:t>We use a curated stack of professional, industry-standard tools for maximum performance and reliability.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Backend: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b="1" dirty="0">
                <a:solidFill>
                  <a:schemeClr val="tx2"/>
                </a:solidFill>
              </a:rPr>
              <a:t>Python:</a:t>
            </a:r>
            <a:r>
              <a:rPr lang="en-GB" sz="1800" dirty="0">
                <a:solidFill>
                  <a:schemeClr val="tx2"/>
                </a:solidFill>
              </a:rPr>
              <a:t> The undisputed global standard for AI and data science development.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Flask:</a:t>
            </a:r>
            <a:r>
              <a:rPr lang="en-GB" sz="1800" dirty="0">
                <a:solidFill>
                  <a:schemeClr val="tx2"/>
                </a:solidFill>
              </a:rPr>
              <a:t> A lightweight, high-performance framework for building our secure API server.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2"/>
                </a:solidFill>
              </a:rPr>
              <a:t>AI &amp; Machine Learning: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dirty="0">
                <a:solidFill>
                  <a:schemeClr val="tx2"/>
                </a:solidFill>
              </a:rPr>
              <a:t>The core of our intelligence engine. We chose Gemini for its state-of-the-art reasoning capabilities, its real-time knowledge of world events, and its ability to generate structured, reliable data.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News Media API : </a:t>
            </a:r>
            <a:r>
              <a:rPr lang="en-GB" sz="1800" dirty="0">
                <a:solidFill>
                  <a:schemeClr val="tx2"/>
                </a:solidFill>
              </a:rPr>
              <a:t>Getting the API from the top 10 best news channel and getting the desired result on the basis of majority.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Frontend:</a:t>
            </a:r>
            <a:endParaRPr lang="en-GB" sz="1800" dirty="0">
              <a:solidFill>
                <a:schemeClr val="tx2"/>
              </a:solidFill>
            </a:endParaRPr>
          </a:p>
          <a:p>
            <a:r>
              <a:rPr lang="en-GB" sz="1800" b="1" dirty="0">
                <a:solidFill>
                  <a:schemeClr val="tx2"/>
                </a:solidFill>
              </a:rPr>
              <a:t>HTML, CSS, JavaScript:</a:t>
            </a:r>
            <a:r>
              <a:rPr lang="en-GB" sz="1800" dirty="0">
                <a:solidFill>
                  <a:schemeClr val="tx2"/>
                </a:solidFill>
              </a:rPr>
              <a:t> The robust and universal foundation of the web.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Tailwind CSS:</a:t>
            </a:r>
            <a:r>
              <a:rPr lang="en-GB" sz="1800" dirty="0">
                <a:solidFill>
                  <a:schemeClr val="tx2"/>
                </a:solidFill>
              </a:rPr>
              <a:t> A utility-first CSS framework that allows us to build a modern, fully responsive design.</a:t>
            </a:r>
          </a:p>
          <a:p>
            <a:r>
              <a:rPr lang="en-GB" sz="1800" b="1" dirty="0">
                <a:solidFill>
                  <a:schemeClr val="tx2"/>
                </a:solidFill>
              </a:rPr>
              <a:t>Chart.js:</a:t>
            </a:r>
            <a:r>
              <a:rPr lang="en-GB" sz="1800" dirty="0">
                <a:solidFill>
                  <a:schemeClr val="tx2"/>
                </a:solidFill>
              </a:rPr>
              <a:t> A powerful library for creating the beautiful, animated, and interactive data visualizations that set our reports apart.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2512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BE1C81-86D0-2A15-89B7-B2B9A323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240" y="233149"/>
            <a:ext cx="5595841" cy="112775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Advantages &amp; Challenges</a:t>
            </a:r>
          </a:p>
        </p:txBody>
      </p:sp>
      <p:pic>
        <p:nvPicPr>
          <p:cNvPr id="11" name="Graphic 10" descr="Laptop Secure">
            <a:extLst>
              <a:ext uri="{FF2B5EF4-FFF2-40B4-BE49-F238E27FC236}">
                <a16:creationId xmlns:a16="http://schemas.microsoft.com/office/drawing/2014/main" id="{E1B57F64-2E9A-C78B-1017-AA0238CA0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D456F21-B92C-E34A-2163-E4303BE97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51870" y="1793846"/>
            <a:ext cx="6023569" cy="4267125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tx2"/>
                </a:solidFill>
              </a:rPr>
              <a:t>A transparent assessment of our strengths and our engineered solutions.</a:t>
            </a:r>
          </a:p>
          <a:p>
            <a:pPr marL="0"/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Advantages: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Unmatched Speed &amp; Scalability:</a:t>
            </a:r>
            <a:r>
              <a:rPr lang="en-US" sz="1600" dirty="0">
                <a:solidFill>
                  <a:schemeClr val="tx2"/>
                </a:solidFill>
              </a:rPr>
              <a:t> Our AI-first approach delivers real-time analysis at a global scale with minimal operational cost.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Credibility through Transparency:</a:t>
            </a:r>
            <a:r>
              <a:rPr lang="en-US" sz="1600" dirty="0">
                <a:solidFill>
                  <a:schemeClr val="tx2"/>
                </a:solidFill>
              </a:rPr>
              <a:t> We build user trust by showing the evidence and source bias behind every verdict.</a:t>
            </a:r>
          </a:p>
          <a:p>
            <a:r>
              <a:rPr lang="en-US" sz="1600" b="1" dirty="0">
                <a:solidFill>
                  <a:schemeClr val="tx2"/>
                </a:solidFill>
              </a:rPr>
              <a:t>Adaptability:</a:t>
            </a:r>
            <a:r>
              <a:rPr lang="en-US" sz="1600" dirty="0">
                <a:solidFill>
                  <a:schemeClr val="tx2"/>
                </a:solidFill>
              </a:rPr>
              <a:t> The system is easily configured to analyze content in any language and focus on specific regions.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tx2"/>
                </a:solidFill>
              </a:rPr>
              <a:t>Challenges &amp; Our Solutions: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b="1" dirty="0">
                <a:solidFill>
                  <a:schemeClr val="tx2"/>
                </a:solidFill>
              </a:rPr>
              <a:t>AI Reliability:</a:t>
            </a:r>
            <a:r>
              <a:rPr lang="en-US" sz="1600" dirty="0">
                <a:solidFill>
                  <a:schemeClr val="tx2"/>
                </a:solidFill>
              </a:rPr>
              <a:t> AI can hallucinate or miss nuance.</a:t>
            </a:r>
          </a:p>
          <a:p>
            <a:pPr lvl="1"/>
            <a:r>
              <a:rPr lang="en-US" sz="1600" b="1" dirty="0">
                <a:solidFill>
                  <a:schemeClr val="tx2"/>
                </a:solidFill>
              </a:rPr>
              <a:t>Our Solution:</a:t>
            </a:r>
            <a:r>
              <a:rPr lang="en-US" sz="1600" dirty="0">
                <a:solidFill>
                  <a:schemeClr val="tx2"/>
                </a:solidFill>
              </a:rPr>
              <a:t> We mitigate this with highly specific prompts, a "Complex/Mixed" verdict for nuanced topics, and a caching system to ensure consistent results for popular queries.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590551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3629827-0324-4D63-BDE0-1A903940052C}">
  <we:reference id="wa200005566" version="3.0.0.3" store="en-US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1138</Words>
  <Application>Microsoft Office PowerPoint</Application>
  <PresentationFormat>Widescreen</PresentationFormat>
  <Paragraphs>118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EcoCheck</vt:lpstr>
      <vt:lpstr>PowerPoint Presentation</vt:lpstr>
      <vt:lpstr>The Problem: The Age of Digital Deception</vt:lpstr>
      <vt:lpstr>Our Solution: An AI-Powered Intelligence Engine</vt:lpstr>
      <vt:lpstr>The EchoCheck Innovation</vt:lpstr>
      <vt:lpstr>Architectural Diagram: How It Works</vt:lpstr>
      <vt:lpstr>Core Technologies</vt:lpstr>
      <vt:lpstr>Key Algorithms</vt:lpstr>
      <vt:lpstr>Advantages &amp; Challenges</vt:lpstr>
      <vt:lpstr>Go-to-Market Strategy</vt:lpstr>
      <vt:lpstr>Investment &amp; Financial Projection</vt:lpstr>
      <vt:lpstr>The Opportunity &amp; Proposal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Akeshii .</dc:creator>
  <cp:lastModifiedBy>Akeshii .</cp:lastModifiedBy>
  <cp:revision>3</cp:revision>
  <dcterms:created xsi:type="dcterms:W3CDTF">2025-08-19T15:40:28Z</dcterms:created>
  <dcterms:modified xsi:type="dcterms:W3CDTF">2025-08-25T09:46:12Z</dcterms:modified>
</cp:coreProperties>
</file>