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74" r:id="rId5"/>
    <p:sldId id="273" r:id="rId6"/>
    <p:sldId id="272" r:id="rId7"/>
    <p:sldId id="271" r:id="rId8"/>
    <p:sldId id="270" r:id="rId9"/>
    <p:sldId id="260" r:id="rId10"/>
    <p:sldId id="265" r:id="rId11"/>
    <p:sldId id="266" r:id="rId12"/>
    <p:sldId id="267" r:id="rId13"/>
    <p:sldId id="268" r:id="rId14"/>
    <p:sldId id="269" r:id="rId15"/>
    <p:sldId id="264" r:id="rId16"/>
    <p:sldId id="263" r:id="rId17"/>
    <p:sldId id="259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54AA-C9F9-48CB-BD5D-3BB6E8F82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875F1-999B-4314-974E-5E914F469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77FB-1B4B-4A85-85E7-B05AA6E6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C881-E2E0-42DC-BCE9-6BD92AAB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7380-0691-4289-88B1-03630F3A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5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5B23-AC47-4EFD-AEFD-D2DA6F20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A0C07-C7C8-4585-B628-DCE5EB072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3CC99-1BAC-4A87-97D5-3890AA87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D471-EDC5-4DF2-AB99-9A2B3592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FC85-A654-4F7B-ABAC-DA1224EE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0DD88-F55C-4976-BBC5-DBD6596C2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EB2EA-2E3F-4A50-B9BE-86E57D83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1378-A374-41DC-9FC1-C3C56213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AB3D-ACD8-42BB-8FCA-85EA0A54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295B-9537-4D1C-B18F-05CE4AF4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26B4-4FB1-4A0F-9EB5-B9764C4A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DD333-D211-471F-BF3E-79154C7A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BEED-360F-4B72-9C20-A61DCE74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D24A-AAF0-4F7E-82F3-9B5D1B94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2EC2-DEEC-4F26-A56C-1E980E24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26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0FB6-D18E-4FC4-A9E2-610D6DAF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3572C-7CFB-4332-906D-D43B6AD5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643D-348F-467F-87AE-7B5A93EC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8311-7586-4981-8673-89420E4B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FE622-3BEA-4077-B595-24F7F9B8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5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28F1-D050-43B2-9285-FF273BC5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FCBA-446B-4FA3-ADB1-5514D048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12CD5-659A-4B54-A123-E8CE18992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BEE1-3A5A-49D6-85A5-77C5723B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E42FC-7A5C-4A41-AA12-D3B10822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F1DF2-9704-4866-A17A-E6444410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7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246E-885F-4A4F-9CFB-E59C5E15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4A49-4F7F-4328-AD1A-AE01035D0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A8675-29BE-42DA-8A2C-EF0F485CD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2C7BA-7DBA-4251-9541-83D77F3BC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7F75E-CCFE-44A3-B9AE-9276CDBB5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18093-D3E0-4931-AB9B-BABBBFA3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F04F7-C04B-428B-88AC-ACB98B50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ADDC7-958E-4343-A666-FA4A60EF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10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DB16-74F5-4576-9EF3-3E271FD4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58274-CF38-47A0-AF59-7A147AB1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35376-0301-442F-BA0F-73074A16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B5065-9A33-4803-9E4E-A74D976E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92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26753-3F1F-4955-9A25-E1B5FB3A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083E3-1EF3-48BA-B6E2-528E140C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8D503-F7D0-47DC-9E50-08FA219D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3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0AB2-5852-4BAF-8F38-87009D56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201C-AF0C-4596-8054-1692D0EE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F2356-8AC9-4FDC-A6F3-F7ABF5EE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A9B67-48B8-4318-90EA-9A51BB3B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CDF6A-B1D0-445A-9693-7973B46E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8D11A-60A0-4612-B4BD-8DE2013C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8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0380-09F1-4672-8646-712F8A3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3627F-8AC5-49E3-B239-92E5239F4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D980-F1F3-45F0-AC2F-25CA5F0BA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E37C8-B609-456D-B607-B8983829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C3B82-3DC7-4702-83CD-102D5255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30ED9-A1B8-4E20-B2EF-B49D56C4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0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E7EC1-0C5B-47A4-B4CB-472BD74A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53A22-7B48-4D45-98DD-53FA77B7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006C-C0B2-4B3B-9750-18151E9AC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CB2C-7628-46E4-9D57-2C2F05FEF718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FAA3-E9F7-42C4-B660-BC2812A48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4573-3512-4101-8EE0-EC783644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26D3-C05D-496E-9E16-4C42DF607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7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13BB-E6BF-4152-B7FA-319572D29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BDB23-BA5F-4082-B3A0-3D4CEDCD4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0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3F8DB-AADB-4FF8-B9DD-D5C48CFE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933450"/>
            <a:ext cx="5286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684B2-80CD-47FC-B1E5-5087A2AD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976312"/>
            <a:ext cx="54864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0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78033-E940-4F31-9374-08ECAD1A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881062"/>
            <a:ext cx="55626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2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AABD5-C59D-40D6-BE46-61F7CB18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019175"/>
            <a:ext cx="56959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5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54850-7D51-40CE-81CD-DD9580D8A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885825"/>
            <a:ext cx="55911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4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EA8D8-DCBE-4A3B-B3FF-EA096AB9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91" y="3219575"/>
            <a:ext cx="8505825" cy="3590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5075B-79F8-4B5A-8AD2-E4AA10D5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03" y="121380"/>
            <a:ext cx="4343400" cy="3228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072B14-4152-476D-871B-19A6B28CA10E}"/>
              </a:ext>
            </a:extLst>
          </p:cNvPr>
          <p:cNvSpPr txBox="1"/>
          <p:nvPr/>
        </p:nvSpPr>
        <p:spPr>
          <a:xfrm>
            <a:off x="6303697" y="2548990"/>
            <a:ext cx="52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calculating the sum, average, highest and lowest of each student’s marks</a:t>
            </a:r>
          </a:p>
        </p:txBody>
      </p:sp>
    </p:spTree>
    <p:extLst>
      <p:ext uri="{BB962C8B-B14F-4D97-AF65-F5344CB8AC3E}">
        <p14:creationId xmlns:p14="http://schemas.microsoft.com/office/powerpoint/2010/main" val="220857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5173A-1F36-4F72-905B-EF3EB7AC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674969"/>
            <a:ext cx="4676775" cy="5038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0C1D9F-28E1-4D46-8638-5AF2B4C6D48B}"/>
              </a:ext>
            </a:extLst>
          </p:cNvPr>
          <p:cNvSpPr txBox="1"/>
          <p:nvPr/>
        </p:nvSpPr>
        <p:spPr>
          <a:xfrm>
            <a:off x="2840304" y="6044749"/>
            <a:ext cx="606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calculating the average, highest and lowest </a:t>
            </a:r>
            <a:r>
              <a:rPr lang="en-IN" dirty="0" err="1"/>
              <a:t>num</a:t>
            </a:r>
            <a:r>
              <a:rPr lang="en-IN" dirty="0"/>
              <a:t> of pass, and average of those passed for each subject in the class</a:t>
            </a:r>
          </a:p>
        </p:txBody>
      </p:sp>
    </p:spTree>
    <p:extLst>
      <p:ext uri="{BB962C8B-B14F-4D97-AF65-F5344CB8AC3E}">
        <p14:creationId xmlns:p14="http://schemas.microsoft.com/office/powerpoint/2010/main" val="343379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9A648-F232-4027-8FFB-85058F8D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862137"/>
            <a:ext cx="4591050" cy="313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C56560-1053-4BC5-8886-C6C61C93B99F}"/>
              </a:ext>
            </a:extLst>
          </p:cNvPr>
          <p:cNvSpPr txBox="1"/>
          <p:nvPr/>
        </p:nvSpPr>
        <p:spPr>
          <a:xfrm>
            <a:off x="3908538" y="5211270"/>
            <a:ext cx="520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possible </a:t>
            </a:r>
            <a:r>
              <a:rPr lang="en-IN" dirty="0" err="1"/>
              <a:t>sudokku</a:t>
            </a:r>
            <a:r>
              <a:rPr lang="en-IN" dirty="0"/>
              <a:t> number positionings</a:t>
            </a:r>
          </a:p>
        </p:txBody>
      </p:sp>
    </p:spTree>
    <p:extLst>
      <p:ext uri="{BB962C8B-B14F-4D97-AF65-F5344CB8AC3E}">
        <p14:creationId xmlns:p14="http://schemas.microsoft.com/office/powerpoint/2010/main" val="113094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7E978-CDA9-451F-A8A2-CB9F0726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704850"/>
            <a:ext cx="9124950" cy="544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7B897D-3C41-4F52-8081-98DA79B086B8}"/>
              </a:ext>
            </a:extLst>
          </p:cNvPr>
          <p:cNvSpPr txBox="1"/>
          <p:nvPr/>
        </p:nvSpPr>
        <p:spPr>
          <a:xfrm>
            <a:off x="7193821" y="3429000"/>
            <a:ext cx="445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snake and ladder board with Instruction for player A to roll the dice</a:t>
            </a:r>
          </a:p>
        </p:txBody>
      </p:sp>
    </p:spTree>
    <p:extLst>
      <p:ext uri="{BB962C8B-B14F-4D97-AF65-F5344CB8AC3E}">
        <p14:creationId xmlns:p14="http://schemas.microsoft.com/office/powerpoint/2010/main" val="425856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0AF45-BFA8-4D6E-B82E-FCF56D45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5" y="4128713"/>
            <a:ext cx="2705100" cy="2009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001EB-4A98-403C-86FC-3DE2E5B9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15" y="3071688"/>
            <a:ext cx="4305300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07C90-53ED-4D36-8CCE-0A87DD7AB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15" y="1824163"/>
            <a:ext cx="4267200" cy="107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56F4A-05F2-44A0-8A4D-A47B9D3DF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15" y="138619"/>
            <a:ext cx="5676900" cy="149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B35E97-60AA-4272-B6B0-B0B795536072}"/>
              </a:ext>
            </a:extLst>
          </p:cNvPr>
          <p:cNvSpPr txBox="1"/>
          <p:nvPr/>
        </p:nvSpPr>
        <p:spPr>
          <a:xfrm>
            <a:off x="3778981" y="4717657"/>
            <a:ext cx="2547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swapping the smallest and biggest elements in the </a:t>
            </a:r>
            <a:r>
              <a:rPr lang="en-IN" dirty="0" err="1"/>
              <a:t>tda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93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91842-C200-4C7A-92D3-9A257A87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426" y="2854465"/>
            <a:ext cx="2438400" cy="2152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C5113-356C-4852-AFE2-467206A19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6" y="2192478"/>
            <a:ext cx="6134100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F747ED-8D59-449E-8E00-BC08A368D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41" y="4025282"/>
            <a:ext cx="5962650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2239F-F833-4DA1-A08D-46248F8EE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16" y="138260"/>
            <a:ext cx="6267450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CC3E57-0751-485F-9A33-816CDFD61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16" y="1186347"/>
            <a:ext cx="6219825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6A7925-6920-4DDF-A626-FE6697433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40" y="5549873"/>
            <a:ext cx="5743575" cy="742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F77235-76B6-41E5-8316-98D8EE630F73}"/>
              </a:ext>
            </a:extLst>
          </p:cNvPr>
          <p:cNvSpPr txBox="1"/>
          <p:nvPr/>
        </p:nvSpPr>
        <p:spPr>
          <a:xfrm>
            <a:off x="6522181" y="1100517"/>
            <a:ext cx="477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Finding out the reversible/mirror numbers and Armstrong numbers in the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D661-8C06-434C-B477-0E63CE310228}"/>
              </a:ext>
            </a:extLst>
          </p:cNvPr>
          <p:cNvSpPr txBox="1"/>
          <p:nvPr/>
        </p:nvSpPr>
        <p:spPr>
          <a:xfrm>
            <a:off x="6410241" y="5359309"/>
            <a:ext cx="477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Finding out the sum of digits of each number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9493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46955F-C9E6-4FB6-B391-A8416310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54" y="549752"/>
            <a:ext cx="2800350" cy="331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053A2-FFF7-454D-9125-F2870941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873" y="438360"/>
            <a:ext cx="2562225" cy="3343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617B4-5D82-4E4F-9FEF-008DF841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564" y="372233"/>
            <a:ext cx="2657475" cy="3286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86734-3C3D-4D4C-9EDF-38FAD6EA2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039" y="343110"/>
            <a:ext cx="2609850" cy="3438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B13CD-BBB2-4AB2-9654-CFB12833932D}"/>
              </a:ext>
            </a:extLst>
          </p:cNvPr>
          <p:cNvSpPr txBox="1"/>
          <p:nvPr/>
        </p:nvSpPr>
        <p:spPr>
          <a:xfrm>
            <a:off x="1799129" y="4685289"/>
            <a:ext cx="477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each movement in a 16 puzzle</a:t>
            </a:r>
          </a:p>
        </p:txBody>
      </p:sp>
    </p:spTree>
    <p:extLst>
      <p:ext uri="{BB962C8B-B14F-4D97-AF65-F5344CB8AC3E}">
        <p14:creationId xmlns:p14="http://schemas.microsoft.com/office/powerpoint/2010/main" val="168086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C29F0-E701-4438-8A3E-A090697B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77" y="590972"/>
            <a:ext cx="5895975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615CA-9385-43D2-B256-D30FD81C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25" y="2641628"/>
            <a:ext cx="24860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B24E0E-4452-4353-8C8F-F24362F87626}"/>
              </a:ext>
            </a:extLst>
          </p:cNvPr>
          <p:cNvSpPr txBox="1"/>
          <p:nvPr/>
        </p:nvSpPr>
        <p:spPr>
          <a:xfrm>
            <a:off x="8787950" y="3511943"/>
            <a:ext cx="208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Reflecting about the bottom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EC6C7-745A-46D7-AB81-CC2D5D50ED35}"/>
              </a:ext>
            </a:extLst>
          </p:cNvPr>
          <p:cNvSpPr txBox="1"/>
          <p:nvPr/>
        </p:nvSpPr>
        <p:spPr>
          <a:xfrm>
            <a:off x="8690382" y="4870056"/>
            <a:ext cx="208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Reflecting about the right edge</a:t>
            </a:r>
          </a:p>
        </p:txBody>
      </p:sp>
    </p:spTree>
    <p:extLst>
      <p:ext uri="{BB962C8B-B14F-4D97-AF65-F5344CB8AC3E}">
        <p14:creationId xmlns:p14="http://schemas.microsoft.com/office/powerpoint/2010/main" val="5967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A2463-7521-430D-803C-C61FCFFF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36" y="609473"/>
            <a:ext cx="4953000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4A48FD-6A33-4437-A00F-B94601AF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36" y="3429000"/>
            <a:ext cx="5848350" cy="256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A7C06E-B7D7-4533-BF82-833AAD5AA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000" y="452374"/>
            <a:ext cx="5848350" cy="280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62297-759F-4CFF-98A9-30A54FD37257}"/>
              </a:ext>
            </a:extLst>
          </p:cNvPr>
          <p:cNvSpPr txBox="1"/>
          <p:nvPr/>
        </p:nvSpPr>
        <p:spPr>
          <a:xfrm>
            <a:off x="4288780" y="6020611"/>
            <a:ext cx="290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finding out row sums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0192B-DBB6-4BAE-B93D-2C96FC8BF995}"/>
              </a:ext>
            </a:extLst>
          </p:cNvPr>
          <p:cNvSpPr txBox="1"/>
          <p:nvPr/>
        </p:nvSpPr>
        <p:spPr>
          <a:xfrm>
            <a:off x="6901159" y="3408702"/>
            <a:ext cx="290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finding out col sums and grand sum</a:t>
            </a:r>
          </a:p>
        </p:txBody>
      </p:sp>
    </p:spTree>
    <p:extLst>
      <p:ext uri="{BB962C8B-B14F-4D97-AF65-F5344CB8AC3E}">
        <p14:creationId xmlns:p14="http://schemas.microsoft.com/office/powerpoint/2010/main" val="143868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C4C78-E4DF-4398-B349-4CE501D6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400175"/>
            <a:ext cx="4019550" cy="405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3B7076-8A3D-412F-B588-7A2D66E322E9}"/>
              </a:ext>
            </a:extLst>
          </p:cNvPr>
          <p:cNvSpPr txBox="1"/>
          <p:nvPr/>
        </p:nvSpPr>
        <p:spPr>
          <a:xfrm>
            <a:off x="4830947" y="5818310"/>
            <a:ext cx="290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plan of a house</a:t>
            </a:r>
          </a:p>
        </p:txBody>
      </p:sp>
    </p:spTree>
    <p:extLst>
      <p:ext uri="{BB962C8B-B14F-4D97-AF65-F5344CB8AC3E}">
        <p14:creationId xmlns:p14="http://schemas.microsoft.com/office/powerpoint/2010/main" val="35161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952E7A-57AF-4AD8-815C-2F47C8A6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98" y="1047750"/>
            <a:ext cx="5086350" cy="476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79E9EA-8382-4CD7-9A58-C70F9FDE8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26" y="1044884"/>
            <a:ext cx="499110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43DC7-3FD4-405F-8915-2DD4D912CC3D}"/>
              </a:ext>
            </a:extLst>
          </p:cNvPr>
          <p:cNvSpPr txBox="1"/>
          <p:nvPr/>
        </p:nvSpPr>
        <p:spPr>
          <a:xfrm>
            <a:off x="6433162" y="6211669"/>
            <a:ext cx="319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many steering rotations</a:t>
            </a:r>
          </a:p>
        </p:txBody>
      </p:sp>
    </p:spTree>
    <p:extLst>
      <p:ext uri="{BB962C8B-B14F-4D97-AF65-F5344CB8AC3E}">
        <p14:creationId xmlns:p14="http://schemas.microsoft.com/office/powerpoint/2010/main" val="143685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DCF23-245A-4D6C-985C-CC9A0155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5" y="883043"/>
            <a:ext cx="499110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A579CB-1052-41AE-A64C-2880D9631109}"/>
              </a:ext>
            </a:extLst>
          </p:cNvPr>
          <p:cNvSpPr txBox="1"/>
          <p:nvPr/>
        </p:nvSpPr>
        <p:spPr>
          <a:xfrm>
            <a:off x="8350981" y="5996198"/>
            <a:ext cx="210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one full line of  steering rotation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C8964-5B97-4396-A4A1-BBB92895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0516"/>
            <a:ext cx="5060119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139</Words>
  <Application>Microsoft Office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Assignment 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22</dc:title>
  <dc:creator>George A K</dc:creator>
  <cp:lastModifiedBy>George A K</cp:lastModifiedBy>
  <cp:revision>1</cp:revision>
  <dcterms:created xsi:type="dcterms:W3CDTF">2022-03-20T14:59:11Z</dcterms:created>
  <dcterms:modified xsi:type="dcterms:W3CDTF">2022-03-20T16:43:58Z</dcterms:modified>
</cp:coreProperties>
</file>