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73B1-93F9-4440-8B47-CA0BB637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BE200-DFD2-41DC-BD68-BB7BB85CD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2B4A-19E6-49FE-8D74-C51352A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DA35E-09FC-4C5A-BA9F-57E09599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ADECA-7471-475D-B438-0C11F011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74C3-7A95-49FF-9637-803BBF0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CF34F-1BF0-4B68-A75D-F6A33034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16FA-BD09-43B0-BF4B-BA05C557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D4F11-13DD-4B57-BBE7-D4080D7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FA914-80BE-413C-A54F-46B57150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91EBB8-2C62-4E3C-8AD0-78FF6C519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66A1E-D7A9-46E3-8941-065CA38C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636FD-15C5-4453-848D-427E4B65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843DD-B923-4B7A-AA2F-567AB81E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EBE7E-82F4-4BE0-B5BA-23D2B67E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2240-FCC6-4D17-855A-5F8F858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9690-C15F-4104-832D-E337982C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330B2-7375-4B14-8586-06BE1FB4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0ED7F-016B-4B67-94DF-D675269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99DAD-9BE8-4032-B773-4A4AFBFE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84D0-5254-4F7B-9E74-7D20DD7E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C935D-871C-4392-B867-EE525C57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243D7-C79F-4A92-87AD-A95E4F9D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A835-81B5-498A-82D7-AADEB4B4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D0896-D8E4-4D85-B68E-21548B46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3526-A60C-4E3A-AE24-AD9B4FF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71076-8A7C-42B7-9C20-DA15294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2A7F6-FC69-4A37-B4A3-611F1268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F0121-1D1A-43EE-924F-7E735ED6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ACCA5-D4F8-4474-806B-827A714B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9E425-F381-4C93-AAF5-B2AE5CEA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92C79-FA4C-48CC-9902-9A1BBA5E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821D2-BF29-4B78-851E-B015CF40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B64E7-33B2-47CB-BC08-E554808D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76E4CB-89F6-4F53-87DE-70B8F23D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16F44E-5CFF-415B-BEE9-E99617A4F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0A0F34-5EDD-44D2-9955-87418383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F9B5E-ECB8-4EDC-BDBC-B4333AC6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F6F97-6CA1-40A7-8ED7-C679C18E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6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7AC62-C285-4A01-B6E0-81978FC8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30C2D-16EC-408D-A1CF-971FA344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A79EBA-FF9D-41F7-B20F-BF03004E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F884E-7D5B-4086-9298-C4297E1C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18C0C-28D5-4F76-9DFF-ADEE818D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3457C-9D56-41A6-810B-4FC396E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B31E7-677C-4141-88E6-1F911FA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53EE-D30E-4382-A142-F7812D4B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AF151-BA6A-40C6-8341-C6CC40DC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AF73D-F8A2-4508-8658-86B21A3D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80BFC-FB0A-49BD-AE07-D70637C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3F579-950F-460B-B6C7-2BF73D4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E4D2E-E399-4A33-9520-7680C920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2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F9FC-C360-4194-BB2E-C69274E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73492-BE35-4A59-A575-D76981525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41912-1532-448C-BA7F-A6AF4462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A81B4-2716-4697-93C4-3DAED375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1C783-542F-4140-99F1-519FEC8D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D5973-E286-403A-AA5F-3AE88E80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79C95B-CCD5-48B8-A012-476D736A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F97A5-DAE8-42CB-A287-CDABD09B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D42F6-1D89-48DA-A825-74FCC509F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7DD6-888B-4714-985A-468B4166258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44FDB-9BF2-4514-9E25-206BC0BD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FAC0E-5150-4263-A73F-90496650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66AE-4E47-446D-97E8-B1ACA598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83488-CC93-4C6D-881C-0DC843E89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3BED0-F9B0-4F1D-8AA8-367934309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143C1-37DC-423C-AD42-F302BFCF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3CFD06-A2FD-48AD-A270-63B1D564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35355C-4C2B-4ADF-9438-3454B0A9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D85ECB-5096-45EF-9457-DE5C24BF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561FEA-C9B6-470E-AE58-FDFBE8EA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ACB9BB-2995-4D07-86EF-FE620DE8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8A14EE-6AB7-4AC4-B2E6-C994D9EBF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D880E4-07E6-4EEA-80EB-81917ECE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330212-8ECE-45FC-B429-546F1BF3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F25E7F-DC0F-4CB6-AF6E-A78CC859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3FA52C-447C-4AA5-8D0C-BD5D08E6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24E345-6F6E-40AB-8C17-4FF174B8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2D021D-4DD5-405F-8654-D356EC77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9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04F5EC-E4B5-4E18-B615-EB775846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4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5EC974-D8D1-492F-8882-37FF3EB3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F5B66D-9FBF-47F1-9DCB-BBBD28E9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3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D19561-8D4A-4726-80DA-9649D1E7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C326C7-8211-4252-9EE9-CC4949BC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66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C914CA-0D6B-4C00-8B4A-7865C116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477406-CDDF-43D7-B5C9-48BA740D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84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E7E80D-7F39-4782-B993-9E116350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9EFB97-BBCC-41F9-B794-C94CAEDA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531ED0-5109-4D13-89CA-D65720FC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36CDC9-C625-45E4-BFEB-50CCE613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521E36-0B21-4B89-98C2-1A7172FAD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5AF8B9-CA50-4E1A-B9E3-4E349928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9A23AB-08D5-44BE-9D34-0519450B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609410-F10E-4770-AF03-E801EB99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 L</dc:creator>
  <cp:lastModifiedBy>zf L</cp:lastModifiedBy>
  <cp:revision>1</cp:revision>
  <dcterms:created xsi:type="dcterms:W3CDTF">2020-03-22T01:43:44Z</dcterms:created>
  <dcterms:modified xsi:type="dcterms:W3CDTF">2020-03-22T01:48:01Z</dcterms:modified>
</cp:coreProperties>
</file>