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3" r:id="rId5"/>
    <p:sldId id="264" r:id="rId6"/>
    <p:sldId id="260" r:id="rId7"/>
    <p:sldId id="261" r:id="rId8"/>
    <p:sldId id="265" r:id="rId9"/>
  </p:sldIdLst>
  <p:sldSz cx="9144000" cy="6858000" type="screen4x3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commentAuthors" Target="commentAuthors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116.xml"/><Relationship Id="rId8" Type="http://schemas.openxmlformats.org/officeDocument/2006/relationships/tags" Target="../tags/tag115.xml"/><Relationship Id="rId7" Type="http://schemas.openxmlformats.org/officeDocument/2006/relationships/tags" Target="../tags/tag114.xml"/><Relationship Id="rId6" Type="http://schemas.openxmlformats.org/officeDocument/2006/relationships/tags" Target="../tags/tag113.xml"/><Relationship Id="rId5" Type="http://schemas.openxmlformats.org/officeDocument/2006/relationships/tags" Target="../tags/tag112.xml"/><Relationship Id="rId4" Type="http://schemas.openxmlformats.org/officeDocument/2006/relationships/tags" Target="../tags/tag111.xml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6" Type="http://schemas.openxmlformats.org/officeDocument/2006/relationships/tags" Target="../tags/tag123.xml"/><Relationship Id="rId15" Type="http://schemas.openxmlformats.org/officeDocument/2006/relationships/tags" Target="../tags/tag122.xml"/><Relationship Id="rId14" Type="http://schemas.openxmlformats.org/officeDocument/2006/relationships/tags" Target="../tags/tag121.xml"/><Relationship Id="rId13" Type="http://schemas.openxmlformats.org/officeDocument/2006/relationships/tags" Target="../tags/tag120.xml"/><Relationship Id="rId12" Type="http://schemas.openxmlformats.org/officeDocument/2006/relationships/tags" Target="../tags/tag119.xml"/><Relationship Id="rId11" Type="http://schemas.openxmlformats.org/officeDocument/2006/relationships/tags" Target="../tags/tag118.xml"/><Relationship Id="rId10" Type="http://schemas.openxmlformats.org/officeDocument/2006/relationships/tags" Target="../tags/tag117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30.xml"/><Relationship Id="rId8" Type="http://schemas.openxmlformats.org/officeDocument/2006/relationships/tags" Target="../tags/tag129.xml"/><Relationship Id="rId7" Type="http://schemas.openxmlformats.org/officeDocument/2006/relationships/tags" Target="../tags/tag128.xml"/><Relationship Id="rId6" Type="http://schemas.openxmlformats.org/officeDocument/2006/relationships/tags" Target="../tags/tag127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openxmlformats.org/officeDocument/2006/relationships/image" Target="../media/image1.jpeg"/><Relationship Id="rId2" Type="http://schemas.openxmlformats.org/officeDocument/2006/relationships/tags" Target="../tags/tag124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38.xml"/><Relationship Id="rId8" Type="http://schemas.openxmlformats.org/officeDocument/2006/relationships/tags" Target="../tags/tag137.xml"/><Relationship Id="rId7" Type="http://schemas.openxmlformats.org/officeDocument/2006/relationships/tags" Target="../tags/tag136.xml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4" Type="http://schemas.openxmlformats.org/officeDocument/2006/relationships/tags" Target="../tags/tag143.xml"/><Relationship Id="rId13" Type="http://schemas.openxmlformats.org/officeDocument/2006/relationships/tags" Target="../tags/tag142.xml"/><Relationship Id="rId12" Type="http://schemas.openxmlformats.org/officeDocument/2006/relationships/tags" Target="../tags/tag141.xml"/><Relationship Id="rId11" Type="http://schemas.openxmlformats.org/officeDocument/2006/relationships/tags" Target="../tags/tag140.xml"/><Relationship Id="rId10" Type="http://schemas.openxmlformats.org/officeDocument/2006/relationships/tags" Target="../tags/tag139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51.xml"/><Relationship Id="rId8" Type="http://schemas.openxmlformats.org/officeDocument/2006/relationships/tags" Target="../tags/tag150.xml"/><Relationship Id="rId7" Type="http://schemas.openxmlformats.org/officeDocument/2006/relationships/tags" Target="../tags/tag149.xml"/><Relationship Id="rId6" Type="http://schemas.openxmlformats.org/officeDocument/2006/relationships/tags" Target="../tags/tag148.xml"/><Relationship Id="rId5" Type="http://schemas.openxmlformats.org/officeDocument/2006/relationships/tags" Target="../tags/tag147.xml"/><Relationship Id="rId4" Type="http://schemas.openxmlformats.org/officeDocument/2006/relationships/tags" Target="../tags/tag146.xml"/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6" Type="http://schemas.openxmlformats.org/officeDocument/2006/relationships/tags" Target="../tags/tag158.xml"/><Relationship Id="rId15" Type="http://schemas.openxmlformats.org/officeDocument/2006/relationships/tags" Target="../tags/tag157.xml"/><Relationship Id="rId14" Type="http://schemas.openxmlformats.org/officeDocument/2006/relationships/tags" Target="../tags/tag156.xml"/><Relationship Id="rId13" Type="http://schemas.openxmlformats.org/officeDocument/2006/relationships/tags" Target="../tags/tag155.xml"/><Relationship Id="rId12" Type="http://schemas.openxmlformats.org/officeDocument/2006/relationships/tags" Target="../tags/tag154.xml"/><Relationship Id="rId11" Type="http://schemas.openxmlformats.org/officeDocument/2006/relationships/tags" Target="../tags/tag153.xml"/><Relationship Id="rId10" Type="http://schemas.openxmlformats.org/officeDocument/2006/relationships/tags" Target="../tags/tag152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66.xml"/><Relationship Id="rId8" Type="http://schemas.openxmlformats.org/officeDocument/2006/relationships/tags" Target="../tags/tag165.xml"/><Relationship Id="rId7" Type="http://schemas.openxmlformats.org/officeDocument/2006/relationships/tags" Target="../tags/tag164.xml"/><Relationship Id="rId6" Type="http://schemas.openxmlformats.org/officeDocument/2006/relationships/tags" Target="../tags/tag163.xml"/><Relationship Id="rId5" Type="http://schemas.openxmlformats.org/officeDocument/2006/relationships/tags" Target="../tags/tag162.xml"/><Relationship Id="rId4" Type="http://schemas.openxmlformats.org/officeDocument/2006/relationships/tags" Target="../tags/tag161.xml"/><Relationship Id="rId3" Type="http://schemas.openxmlformats.org/officeDocument/2006/relationships/tags" Target="../tags/tag160.xml"/><Relationship Id="rId2" Type="http://schemas.openxmlformats.org/officeDocument/2006/relationships/tags" Target="../tags/tag159.xml"/><Relationship Id="rId17" Type="http://schemas.openxmlformats.org/officeDocument/2006/relationships/tags" Target="../tags/tag174.xml"/><Relationship Id="rId16" Type="http://schemas.openxmlformats.org/officeDocument/2006/relationships/tags" Target="../tags/tag173.xml"/><Relationship Id="rId15" Type="http://schemas.openxmlformats.org/officeDocument/2006/relationships/tags" Target="../tags/tag172.xml"/><Relationship Id="rId14" Type="http://schemas.openxmlformats.org/officeDocument/2006/relationships/tags" Target="../tags/tag171.xml"/><Relationship Id="rId13" Type="http://schemas.openxmlformats.org/officeDocument/2006/relationships/tags" Target="../tags/tag170.xml"/><Relationship Id="rId12" Type="http://schemas.openxmlformats.org/officeDocument/2006/relationships/tags" Target="../tags/tag169.xml"/><Relationship Id="rId11" Type="http://schemas.openxmlformats.org/officeDocument/2006/relationships/tags" Target="../tags/tag168.xml"/><Relationship Id="rId10" Type="http://schemas.openxmlformats.org/officeDocument/2006/relationships/tags" Target="../tags/tag167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82.xml"/><Relationship Id="rId8" Type="http://schemas.openxmlformats.org/officeDocument/2006/relationships/tags" Target="../tags/tag181.xml"/><Relationship Id="rId7" Type="http://schemas.openxmlformats.org/officeDocument/2006/relationships/tags" Target="../tags/tag180.xml"/><Relationship Id="rId6" Type="http://schemas.openxmlformats.org/officeDocument/2006/relationships/tags" Target="../tags/tag179.xml"/><Relationship Id="rId5" Type="http://schemas.openxmlformats.org/officeDocument/2006/relationships/tags" Target="../tags/tag178.xml"/><Relationship Id="rId4" Type="http://schemas.openxmlformats.org/officeDocument/2006/relationships/tags" Target="../tags/tag177.xml"/><Relationship Id="rId3" Type="http://schemas.openxmlformats.org/officeDocument/2006/relationships/tags" Target="../tags/tag176.xml"/><Relationship Id="rId2" Type="http://schemas.openxmlformats.org/officeDocument/2006/relationships/tags" Target="../tags/tag175.xml"/><Relationship Id="rId17" Type="http://schemas.openxmlformats.org/officeDocument/2006/relationships/tags" Target="../tags/tag190.xml"/><Relationship Id="rId16" Type="http://schemas.openxmlformats.org/officeDocument/2006/relationships/tags" Target="../tags/tag189.xml"/><Relationship Id="rId15" Type="http://schemas.openxmlformats.org/officeDocument/2006/relationships/tags" Target="../tags/tag188.xml"/><Relationship Id="rId14" Type="http://schemas.openxmlformats.org/officeDocument/2006/relationships/tags" Target="../tags/tag187.xml"/><Relationship Id="rId13" Type="http://schemas.openxmlformats.org/officeDocument/2006/relationships/tags" Target="../tags/tag186.xml"/><Relationship Id="rId12" Type="http://schemas.openxmlformats.org/officeDocument/2006/relationships/tags" Target="../tags/tag185.xml"/><Relationship Id="rId11" Type="http://schemas.openxmlformats.org/officeDocument/2006/relationships/tags" Target="../tags/tag184.xml"/><Relationship Id="rId10" Type="http://schemas.openxmlformats.org/officeDocument/2006/relationships/tags" Target="../tags/tag183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98.xml"/><Relationship Id="rId8" Type="http://schemas.openxmlformats.org/officeDocument/2006/relationships/tags" Target="../tags/tag197.xml"/><Relationship Id="rId7" Type="http://schemas.openxmlformats.org/officeDocument/2006/relationships/tags" Target="../tags/tag196.xml"/><Relationship Id="rId6" Type="http://schemas.openxmlformats.org/officeDocument/2006/relationships/tags" Target="../tags/tag195.xml"/><Relationship Id="rId5" Type="http://schemas.openxmlformats.org/officeDocument/2006/relationships/tags" Target="../tags/tag194.xml"/><Relationship Id="rId4" Type="http://schemas.openxmlformats.org/officeDocument/2006/relationships/tags" Target="../tags/tag193.xml"/><Relationship Id="rId3" Type="http://schemas.openxmlformats.org/officeDocument/2006/relationships/tags" Target="../tags/tag192.xml"/><Relationship Id="rId2" Type="http://schemas.openxmlformats.org/officeDocument/2006/relationships/tags" Target="../tags/tag191.xml"/><Relationship Id="rId17" Type="http://schemas.openxmlformats.org/officeDocument/2006/relationships/tags" Target="../tags/tag206.xml"/><Relationship Id="rId16" Type="http://schemas.openxmlformats.org/officeDocument/2006/relationships/tags" Target="../tags/tag205.xml"/><Relationship Id="rId15" Type="http://schemas.openxmlformats.org/officeDocument/2006/relationships/tags" Target="../tags/tag204.xml"/><Relationship Id="rId14" Type="http://schemas.openxmlformats.org/officeDocument/2006/relationships/tags" Target="../tags/tag203.xml"/><Relationship Id="rId13" Type="http://schemas.openxmlformats.org/officeDocument/2006/relationships/tags" Target="../tags/tag202.xml"/><Relationship Id="rId12" Type="http://schemas.openxmlformats.org/officeDocument/2006/relationships/tags" Target="../tags/tag201.xml"/><Relationship Id="rId11" Type="http://schemas.openxmlformats.org/officeDocument/2006/relationships/tags" Target="../tags/tag200.xml"/><Relationship Id="rId10" Type="http://schemas.openxmlformats.org/officeDocument/2006/relationships/tags" Target="../tags/tag199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214.xml"/><Relationship Id="rId8" Type="http://schemas.openxmlformats.org/officeDocument/2006/relationships/tags" Target="../tags/tag213.xml"/><Relationship Id="rId7" Type="http://schemas.openxmlformats.org/officeDocument/2006/relationships/tags" Target="../tags/tag212.xml"/><Relationship Id="rId6" Type="http://schemas.openxmlformats.org/officeDocument/2006/relationships/tags" Target="../tags/tag211.xml"/><Relationship Id="rId5" Type="http://schemas.openxmlformats.org/officeDocument/2006/relationships/tags" Target="../tags/tag210.xml"/><Relationship Id="rId4" Type="http://schemas.openxmlformats.org/officeDocument/2006/relationships/tags" Target="../tags/tag209.xml"/><Relationship Id="rId3" Type="http://schemas.openxmlformats.org/officeDocument/2006/relationships/tags" Target="../tags/tag208.xml"/><Relationship Id="rId2" Type="http://schemas.openxmlformats.org/officeDocument/2006/relationships/tags" Target="../tags/tag207.xml"/><Relationship Id="rId19" Type="http://schemas.openxmlformats.org/officeDocument/2006/relationships/tags" Target="../tags/tag224.xml"/><Relationship Id="rId18" Type="http://schemas.openxmlformats.org/officeDocument/2006/relationships/tags" Target="../tags/tag223.xml"/><Relationship Id="rId17" Type="http://schemas.openxmlformats.org/officeDocument/2006/relationships/tags" Target="../tags/tag222.xml"/><Relationship Id="rId16" Type="http://schemas.openxmlformats.org/officeDocument/2006/relationships/tags" Target="../tags/tag221.xml"/><Relationship Id="rId15" Type="http://schemas.openxmlformats.org/officeDocument/2006/relationships/tags" Target="../tags/tag220.xml"/><Relationship Id="rId14" Type="http://schemas.openxmlformats.org/officeDocument/2006/relationships/tags" Target="../tags/tag219.xml"/><Relationship Id="rId13" Type="http://schemas.openxmlformats.org/officeDocument/2006/relationships/tags" Target="../tags/tag218.xml"/><Relationship Id="rId12" Type="http://schemas.openxmlformats.org/officeDocument/2006/relationships/tags" Target="../tags/tag217.xml"/><Relationship Id="rId11" Type="http://schemas.openxmlformats.org/officeDocument/2006/relationships/tags" Target="../tags/tag216.xml"/><Relationship Id="rId10" Type="http://schemas.openxmlformats.org/officeDocument/2006/relationships/tags" Target="../tags/tag215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232.xml"/><Relationship Id="rId8" Type="http://schemas.openxmlformats.org/officeDocument/2006/relationships/tags" Target="../tags/tag231.xml"/><Relationship Id="rId7" Type="http://schemas.openxmlformats.org/officeDocument/2006/relationships/tags" Target="../tags/tag230.xml"/><Relationship Id="rId6" Type="http://schemas.openxmlformats.org/officeDocument/2006/relationships/tags" Target="../tags/tag229.xml"/><Relationship Id="rId5" Type="http://schemas.openxmlformats.org/officeDocument/2006/relationships/tags" Target="../tags/tag228.xml"/><Relationship Id="rId4" Type="http://schemas.openxmlformats.org/officeDocument/2006/relationships/tags" Target="../tags/tag227.xml"/><Relationship Id="rId3" Type="http://schemas.openxmlformats.org/officeDocument/2006/relationships/tags" Target="../tags/tag226.xml"/><Relationship Id="rId2" Type="http://schemas.openxmlformats.org/officeDocument/2006/relationships/tags" Target="../tags/tag225.xml"/><Relationship Id="rId16" Type="http://schemas.openxmlformats.org/officeDocument/2006/relationships/tags" Target="../tags/tag239.xml"/><Relationship Id="rId15" Type="http://schemas.openxmlformats.org/officeDocument/2006/relationships/tags" Target="../tags/tag238.xml"/><Relationship Id="rId14" Type="http://schemas.openxmlformats.org/officeDocument/2006/relationships/tags" Target="../tags/tag237.xml"/><Relationship Id="rId13" Type="http://schemas.openxmlformats.org/officeDocument/2006/relationships/tags" Target="../tags/tag236.xml"/><Relationship Id="rId12" Type="http://schemas.openxmlformats.org/officeDocument/2006/relationships/tags" Target="../tags/tag235.xml"/><Relationship Id="rId11" Type="http://schemas.openxmlformats.org/officeDocument/2006/relationships/tags" Target="../tags/tag234.xml"/><Relationship Id="rId10" Type="http://schemas.openxmlformats.org/officeDocument/2006/relationships/tags" Target="../tags/tag233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5" Type="http://schemas.openxmlformats.org/officeDocument/2006/relationships/tags" Target="../tags/tag22.xml"/><Relationship Id="rId14" Type="http://schemas.openxmlformats.org/officeDocument/2006/relationships/tags" Target="../tags/tag21.xml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image" Target="../media/image2.jpeg"/><Relationship Id="rId2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6" Type="http://schemas.openxmlformats.org/officeDocument/2006/relationships/tags" Target="../tags/tag44.xml"/><Relationship Id="rId15" Type="http://schemas.openxmlformats.org/officeDocument/2006/relationships/tags" Target="../tags/tag43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tags" Target="../tags/tag51.xml"/><Relationship Id="rId7" Type="http://schemas.openxmlformats.org/officeDocument/2006/relationships/tags" Target="../tags/tag50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8" Type="http://schemas.openxmlformats.org/officeDocument/2006/relationships/tags" Target="../tags/tag61.xml"/><Relationship Id="rId17" Type="http://schemas.openxmlformats.org/officeDocument/2006/relationships/tags" Target="../tags/tag60.xml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tags" Target="../tags/tag54.xml"/><Relationship Id="rId10" Type="http://schemas.openxmlformats.org/officeDocument/2006/relationships/tags" Target="../tags/tag5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69.xml"/><Relationship Id="rId8" Type="http://schemas.openxmlformats.org/officeDocument/2006/relationships/tags" Target="../tags/tag68.xml"/><Relationship Id="rId7" Type="http://schemas.openxmlformats.org/officeDocument/2006/relationships/tags" Target="../tags/tag67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4" Type="http://schemas.openxmlformats.org/officeDocument/2006/relationships/tags" Target="../tags/tag74.xml"/><Relationship Id="rId13" Type="http://schemas.openxmlformats.org/officeDocument/2006/relationships/tags" Target="../tags/tag73.xml"/><Relationship Id="rId12" Type="http://schemas.openxmlformats.org/officeDocument/2006/relationships/tags" Target="../tags/tag72.xml"/><Relationship Id="rId11" Type="http://schemas.openxmlformats.org/officeDocument/2006/relationships/tags" Target="../tags/tag71.xml"/><Relationship Id="rId10" Type="http://schemas.openxmlformats.org/officeDocument/2006/relationships/tags" Target="../tags/tag7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85.xml"/><Relationship Id="rId8" Type="http://schemas.openxmlformats.org/officeDocument/2006/relationships/tags" Target="../tags/tag84.xml"/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6" Type="http://schemas.openxmlformats.org/officeDocument/2006/relationships/tags" Target="../tags/tag92.xml"/><Relationship Id="rId15" Type="http://schemas.openxmlformats.org/officeDocument/2006/relationships/tags" Target="../tags/tag91.xml"/><Relationship Id="rId14" Type="http://schemas.openxmlformats.org/officeDocument/2006/relationships/tags" Target="../tags/tag90.xml"/><Relationship Id="rId13" Type="http://schemas.openxmlformats.org/officeDocument/2006/relationships/tags" Target="../tags/tag89.xml"/><Relationship Id="rId12" Type="http://schemas.openxmlformats.org/officeDocument/2006/relationships/tags" Target="../tags/tag88.xml"/><Relationship Id="rId11" Type="http://schemas.openxmlformats.org/officeDocument/2006/relationships/tags" Target="../tags/tag87.xml"/><Relationship Id="rId10" Type="http://schemas.openxmlformats.org/officeDocument/2006/relationships/tags" Target="../tags/tag86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100.xml"/><Relationship Id="rId8" Type="http://schemas.openxmlformats.org/officeDocument/2006/relationships/tags" Target="../tags/tag99.xml"/><Relationship Id="rId7" Type="http://schemas.openxmlformats.org/officeDocument/2006/relationships/tags" Target="../tags/tag98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7" Type="http://schemas.openxmlformats.org/officeDocument/2006/relationships/tags" Target="../tags/tag108.xml"/><Relationship Id="rId16" Type="http://schemas.openxmlformats.org/officeDocument/2006/relationships/tags" Target="../tags/tag107.xml"/><Relationship Id="rId15" Type="http://schemas.openxmlformats.org/officeDocument/2006/relationships/tags" Target="../tags/tag106.xml"/><Relationship Id="rId14" Type="http://schemas.openxmlformats.org/officeDocument/2006/relationships/tags" Target="../tags/tag105.xml"/><Relationship Id="rId13" Type="http://schemas.openxmlformats.org/officeDocument/2006/relationships/tags" Target="../tags/tag104.xml"/><Relationship Id="rId12" Type="http://schemas.openxmlformats.org/officeDocument/2006/relationships/tags" Target="../tags/tag103.xml"/><Relationship Id="rId11" Type="http://schemas.openxmlformats.org/officeDocument/2006/relationships/tags" Target="../tags/tag102.xml"/><Relationship Id="rId10" Type="http://schemas.openxmlformats.org/officeDocument/2006/relationships/tags" Target="../tags/tag10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20202619_docer4503258.Chloe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76" y="0"/>
            <a:ext cx="9142095" cy="6857365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7"/>
            </p:custDataLst>
          </p:nvPr>
        </p:nvSpPr>
        <p:spPr>
          <a:xfrm>
            <a:off x="1043211" y="2782570"/>
            <a:ext cx="4921655" cy="951230"/>
          </a:xfrm>
        </p:spPr>
        <p:txBody>
          <a:bodyPr lIns="90170" tIns="46990" rIns="90170" bIns="46990" anchor="b" anchorCtr="0">
            <a:normAutofit/>
          </a:bodyPr>
          <a:lstStyle>
            <a:lvl1pPr algn="l">
              <a:defRPr sz="4050" spc="600" baseline="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8"/>
            </p:custDataLst>
          </p:nvPr>
        </p:nvSpPr>
        <p:spPr>
          <a:xfrm>
            <a:off x="1043211" y="3782902"/>
            <a:ext cx="4921655" cy="475492"/>
          </a:xfrm>
        </p:spPr>
        <p:txBody>
          <a:bodyPr lIns="90170" tIns="46990" rIns="90170" bIns="4699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1800" u="none" strike="noStrike" kern="1200" cap="none" spc="2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9"/>
            </p:custDataLst>
          </p:nvPr>
        </p:nvSpPr>
        <p:spPr>
          <a:xfrm>
            <a:off x="1043210" y="4693920"/>
            <a:ext cx="1620000" cy="474980"/>
          </a:xfrm>
        </p:spPr>
        <p:txBody>
          <a:bodyPr lIns="90170" tIns="46990" rIns="90170" bIns="46990" anchor="ctr" anchorCtr="0">
            <a:norm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4" hasCustomPrompt="1"/>
            <p:custDataLst>
              <p:tags r:id="rId10"/>
            </p:custDataLst>
          </p:nvPr>
        </p:nvSpPr>
        <p:spPr>
          <a:xfrm>
            <a:off x="2786195" y="4693650"/>
            <a:ext cx="1620000" cy="475200"/>
          </a:xfrm>
        </p:spPr>
        <p:txBody>
          <a:bodyPr lIns="90170" tIns="46990" rIns="90170" bIns="46990" anchor="ctr" anchorCtr="0">
            <a:norm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219600" y="115167"/>
            <a:ext cx="8989800" cy="6438633"/>
            <a:chOff x="292800" y="115167"/>
            <a:chExt cx="11986400" cy="6438633"/>
          </a:xfrm>
        </p:grpSpPr>
        <p:sp>
          <p:nvSpPr>
            <p:cNvPr id="8" name="矩形 7"/>
            <p:cNvSpPr/>
            <p:nvPr userDrawn="1">
              <p:custDataLst>
                <p:tags r:id="rId3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grpSp>
          <p:nvGrpSpPr>
            <p:cNvPr id="9" name="组合 8"/>
            <p:cNvGrpSpPr/>
            <p:nvPr userDrawn="1">
              <p:custDataLst>
                <p:tags r:id="rId4"/>
              </p:custDataLst>
            </p:nvPr>
          </p:nvGrpSpPr>
          <p:grpSpPr>
            <a:xfrm>
              <a:off x="11023600" y="115167"/>
              <a:ext cx="1255600" cy="1051200"/>
              <a:chOff x="8076000" y="2807855"/>
              <a:chExt cx="1927777" cy="1613951"/>
            </a:xfrm>
          </p:grpSpPr>
          <p:sp>
            <p:nvSpPr>
              <p:cNvPr id="10" name="等腰三角形 5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8076000" y="2807855"/>
                <a:ext cx="1596413" cy="1376218"/>
              </a:xfrm>
              <a:custGeom>
                <a:avLst/>
                <a:gdLst>
                  <a:gd name="connsiteX0" fmla="*/ 0 w 1596413"/>
                  <a:gd name="connsiteY0" fmla="*/ 1376218 h 1376218"/>
                  <a:gd name="connsiteX1" fmla="*/ 798207 w 1596413"/>
                  <a:gd name="connsiteY1" fmla="*/ 0 h 1376218"/>
                  <a:gd name="connsiteX2" fmla="*/ 1596413 w 1596413"/>
                  <a:gd name="connsiteY2" fmla="*/ 1376218 h 1376218"/>
                  <a:gd name="connsiteX3" fmla="*/ 0 w 1596413"/>
                  <a:gd name="connsiteY3" fmla="*/ 1376218 h 1376218"/>
                  <a:gd name="connsiteX0-1" fmla="*/ 0 w 1596413"/>
                  <a:gd name="connsiteY0-2" fmla="*/ 1376218 h 1376218"/>
                  <a:gd name="connsiteX1-3" fmla="*/ 393745 w 1596413"/>
                  <a:gd name="connsiteY1-4" fmla="*/ 720436 h 1376218"/>
                  <a:gd name="connsiteX2-5" fmla="*/ 798207 w 1596413"/>
                  <a:gd name="connsiteY2-6" fmla="*/ 0 h 1376218"/>
                  <a:gd name="connsiteX3-7" fmla="*/ 1596413 w 1596413"/>
                  <a:gd name="connsiteY3-8" fmla="*/ 1376218 h 1376218"/>
                  <a:gd name="connsiteX4" fmla="*/ 0 w 1596413"/>
                  <a:gd name="connsiteY4" fmla="*/ 1376218 h 1376218"/>
                  <a:gd name="connsiteX0-9" fmla="*/ 393745 w 1596413"/>
                  <a:gd name="connsiteY0-10" fmla="*/ 720436 h 1376218"/>
                  <a:gd name="connsiteX1-11" fmla="*/ 798207 w 1596413"/>
                  <a:gd name="connsiteY1-12" fmla="*/ 0 h 1376218"/>
                  <a:gd name="connsiteX2-13" fmla="*/ 1596413 w 1596413"/>
                  <a:gd name="connsiteY2-14" fmla="*/ 1376218 h 1376218"/>
                  <a:gd name="connsiteX3-15" fmla="*/ 0 w 1596413"/>
                  <a:gd name="connsiteY3-16" fmla="*/ 1376218 h 1376218"/>
                  <a:gd name="connsiteX4-17" fmla="*/ 485185 w 1596413"/>
                  <a:gd name="connsiteY4-18" fmla="*/ 811876 h 1376218"/>
                  <a:gd name="connsiteX0-19" fmla="*/ 393745 w 1596413"/>
                  <a:gd name="connsiteY0-20" fmla="*/ 720436 h 1376218"/>
                  <a:gd name="connsiteX1-21" fmla="*/ 798207 w 1596413"/>
                  <a:gd name="connsiteY1-22" fmla="*/ 0 h 1376218"/>
                  <a:gd name="connsiteX2-23" fmla="*/ 1596413 w 1596413"/>
                  <a:gd name="connsiteY2-24" fmla="*/ 1376218 h 1376218"/>
                  <a:gd name="connsiteX3-25" fmla="*/ 0 w 1596413"/>
                  <a:gd name="connsiteY3-26" fmla="*/ 1376218 h 1376218"/>
                  <a:gd name="connsiteX4-27" fmla="*/ 254276 w 1596413"/>
                  <a:gd name="connsiteY4-28" fmla="*/ 941185 h 1376218"/>
                  <a:gd name="connsiteX0-29" fmla="*/ 559999 w 1596413"/>
                  <a:gd name="connsiteY0-30" fmla="*/ 406400 h 1376218"/>
                  <a:gd name="connsiteX1-31" fmla="*/ 798207 w 1596413"/>
                  <a:gd name="connsiteY1-32" fmla="*/ 0 h 1376218"/>
                  <a:gd name="connsiteX2-33" fmla="*/ 1596413 w 1596413"/>
                  <a:gd name="connsiteY2-34" fmla="*/ 1376218 h 1376218"/>
                  <a:gd name="connsiteX3-35" fmla="*/ 0 w 1596413"/>
                  <a:gd name="connsiteY3-36" fmla="*/ 1376218 h 1376218"/>
                  <a:gd name="connsiteX4-37" fmla="*/ 254276 w 1596413"/>
                  <a:gd name="connsiteY4-38" fmla="*/ 941185 h 1376218"/>
                  <a:gd name="connsiteX0-39" fmla="*/ 559999 w 1596413"/>
                  <a:gd name="connsiteY0-40" fmla="*/ 406400 h 1376218"/>
                  <a:gd name="connsiteX1-41" fmla="*/ 798207 w 1596413"/>
                  <a:gd name="connsiteY1-42" fmla="*/ 0 h 1376218"/>
                  <a:gd name="connsiteX2-43" fmla="*/ 1596413 w 1596413"/>
                  <a:gd name="connsiteY2-44" fmla="*/ 1376218 h 1376218"/>
                  <a:gd name="connsiteX3-45" fmla="*/ 0 w 1596413"/>
                  <a:gd name="connsiteY3-46" fmla="*/ 1376218 h 1376218"/>
                  <a:gd name="connsiteX4-47" fmla="*/ 226567 w 1596413"/>
                  <a:gd name="connsiteY4-48" fmla="*/ 996604 h 137621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17" y="connsiteY4-18"/>
                  </a:cxn>
                </a:cxnLst>
                <a:rect l="l" t="t" r="r" b="b"/>
                <a:pathLst>
                  <a:path w="1596413" h="1376218">
                    <a:moveTo>
                      <a:pt x="559999" y="406400"/>
                    </a:moveTo>
                    <a:lnTo>
                      <a:pt x="798207" y="0"/>
                    </a:lnTo>
                    <a:lnTo>
                      <a:pt x="1596413" y="1376218"/>
                    </a:lnTo>
                    <a:lnTo>
                      <a:pt x="0" y="1376218"/>
                    </a:lnTo>
                    <a:cubicBezTo>
                      <a:pt x="131248" y="1157624"/>
                      <a:pt x="226567" y="996604"/>
                      <a:pt x="226567" y="996604"/>
                    </a:cubicBezTo>
                  </a:path>
                </a:pathLst>
              </a:custGeom>
              <a:noFill/>
              <a:ln w="222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1" name="等腰三角形 10"/>
              <p:cNvSpPr/>
              <p:nvPr userDrawn="1">
                <p:custDataLst>
                  <p:tags r:id="rId6"/>
                </p:custDataLst>
              </p:nvPr>
            </p:nvSpPr>
            <p:spPr>
              <a:xfrm rot="1606639">
                <a:off x="8238878" y="3291463"/>
                <a:ext cx="501643" cy="432451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cxnSp>
            <p:nvCxnSpPr>
              <p:cNvPr id="12" name="直接连接符 11"/>
              <p:cNvCxnSpPr/>
              <p:nvPr userDrawn="1">
                <p:custDataLst>
                  <p:tags r:id="rId7"/>
                </p:custDataLst>
              </p:nvPr>
            </p:nvCxnSpPr>
            <p:spPr>
              <a:xfrm flipV="1">
                <a:off x="8922329" y="3064058"/>
                <a:ext cx="498764" cy="62114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 userDrawn="1">
                <p:custDataLst>
                  <p:tags r:id="rId8"/>
                </p:custDataLst>
              </p:nvPr>
            </p:nvCxnSpPr>
            <p:spPr>
              <a:xfrm flipV="1">
                <a:off x="8798668" y="3845851"/>
                <a:ext cx="354113" cy="5001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等腰三角形 13"/>
              <p:cNvSpPr/>
              <p:nvPr userDrawn="1">
                <p:custDataLst>
                  <p:tags r:id="rId9"/>
                </p:custDataLst>
              </p:nvPr>
            </p:nvSpPr>
            <p:spPr>
              <a:xfrm rot="1606639">
                <a:off x="9579054" y="3167519"/>
                <a:ext cx="253596" cy="218617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5" name="等腰三角形 14"/>
              <p:cNvSpPr/>
              <p:nvPr userDrawn="1">
                <p:custDataLst>
                  <p:tags r:id="rId10"/>
                </p:custDataLst>
              </p:nvPr>
            </p:nvSpPr>
            <p:spPr>
              <a:xfrm rot="1993522">
                <a:off x="9324226" y="3624591"/>
                <a:ext cx="253596" cy="218617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6" name="等腰三角形 15"/>
              <p:cNvSpPr/>
              <p:nvPr userDrawn="1">
                <p:custDataLst>
                  <p:tags r:id="rId11"/>
                </p:custDataLst>
              </p:nvPr>
            </p:nvSpPr>
            <p:spPr>
              <a:xfrm rot="17271638">
                <a:off x="9910514" y="3636161"/>
                <a:ext cx="100172" cy="86355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cxnSp>
            <p:nvCxnSpPr>
              <p:cNvPr id="17" name="直接连接符 16"/>
              <p:cNvCxnSpPr/>
              <p:nvPr userDrawn="1">
                <p:custDataLst>
                  <p:tags r:id="rId12"/>
                </p:custDataLst>
              </p:nvPr>
            </p:nvCxnSpPr>
            <p:spPr>
              <a:xfrm flipV="1">
                <a:off x="8254758" y="3936640"/>
                <a:ext cx="399259" cy="4851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6"/>
            </p:custDataLst>
          </p:nvPr>
        </p:nvSpPr>
        <p:spPr>
          <a:xfrm>
            <a:off x="502448" y="952508"/>
            <a:ext cx="8139178" cy="5388907"/>
          </a:xfrm>
        </p:spPr>
        <p:txBody>
          <a:bodyPr/>
          <a:lstStyle>
            <a:lvl1pPr>
              <a:defRPr cap="all" baseline="0">
                <a:latin typeface="Arial" panose="020B0604020202020204" pitchFamily="34" charset="0"/>
              </a:defRPr>
            </a:lvl1pPr>
            <a:lvl2pPr>
              <a:defRPr cap="all" baseline="0">
                <a:latin typeface="Arial" panose="020B0604020202020204" pitchFamily="34" charset="0"/>
              </a:defRPr>
            </a:lvl2pPr>
            <a:lvl3pPr>
              <a:defRPr cap="all" baseline="0">
                <a:latin typeface="Arial" panose="020B0604020202020204" pitchFamily="34" charset="0"/>
              </a:defRPr>
            </a:lvl3pPr>
            <a:lvl4pPr>
              <a:defRPr cap="all" baseline="0">
                <a:latin typeface="Arial" panose="020B0604020202020204" pitchFamily="34" charset="0"/>
              </a:defRPr>
            </a:lvl4pPr>
            <a:lvl5pPr>
              <a:defRPr cap="all" baseline="0"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20202619_docer4503258.Chloe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76" y="0"/>
            <a:ext cx="9142095" cy="6857365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2493884" y="2437130"/>
            <a:ext cx="4156234" cy="1731010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72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2719388" y="4236085"/>
            <a:ext cx="1620000" cy="4318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sz="1500" baseline="0"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4" hasCustomPrompt="1"/>
            <p:custDataLst>
              <p:tags r:id="rId9"/>
            </p:custDataLst>
          </p:nvPr>
        </p:nvSpPr>
        <p:spPr>
          <a:xfrm>
            <a:off x="4415014" y="4236150"/>
            <a:ext cx="1620000" cy="4320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sz="1500" baseline="0"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>
            <p:custDataLst>
              <p:tags r:id="rId2"/>
            </p:custDataLst>
          </p:nvPr>
        </p:nvGrpSpPr>
        <p:grpSpPr>
          <a:xfrm>
            <a:off x="8454185" y="191367"/>
            <a:ext cx="689816" cy="770027"/>
            <a:chOff x="8076000" y="2807855"/>
            <a:chExt cx="1927777" cy="1613951"/>
          </a:xfrm>
        </p:grpSpPr>
        <p:sp>
          <p:nvSpPr>
            <p:cNvPr id="14" name="等腰三角形 5"/>
            <p:cNvSpPr/>
            <p:nvPr userDrawn="1">
              <p:custDataLst>
                <p:tags r:id="rId3"/>
              </p:custDataLst>
            </p:nvPr>
          </p:nvSpPr>
          <p:spPr>
            <a:xfrm>
              <a:off x="8076000" y="2807855"/>
              <a:ext cx="1596413" cy="1376218"/>
            </a:xfrm>
            <a:custGeom>
              <a:avLst/>
              <a:gdLst>
                <a:gd name="connsiteX0" fmla="*/ 0 w 1596413"/>
                <a:gd name="connsiteY0" fmla="*/ 1376218 h 1376218"/>
                <a:gd name="connsiteX1" fmla="*/ 798207 w 1596413"/>
                <a:gd name="connsiteY1" fmla="*/ 0 h 1376218"/>
                <a:gd name="connsiteX2" fmla="*/ 1596413 w 1596413"/>
                <a:gd name="connsiteY2" fmla="*/ 1376218 h 1376218"/>
                <a:gd name="connsiteX3" fmla="*/ 0 w 1596413"/>
                <a:gd name="connsiteY3" fmla="*/ 1376218 h 1376218"/>
                <a:gd name="connsiteX0-1" fmla="*/ 0 w 1596413"/>
                <a:gd name="connsiteY0-2" fmla="*/ 1376218 h 1376218"/>
                <a:gd name="connsiteX1-3" fmla="*/ 393745 w 1596413"/>
                <a:gd name="connsiteY1-4" fmla="*/ 720436 h 1376218"/>
                <a:gd name="connsiteX2-5" fmla="*/ 798207 w 1596413"/>
                <a:gd name="connsiteY2-6" fmla="*/ 0 h 1376218"/>
                <a:gd name="connsiteX3-7" fmla="*/ 1596413 w 1596413"/>
                <a:gd name="connsiteY3-8" fmla="*/ 1376218 h 1376218"/>
                <a:gd name="connsiteX4" fmla="*/ 0 w 1596413"/>
                <a:gd name="connsiteY4" fmla="*/ 1376218 h 1376218"/>
                <a:gd name="connsiteX0-9" fmla="*/ 393745 w 1596413"/>
                <a:gd name="connsiteY0-10" fmla="*/ 720436 h 1376218"/>
                <a:gd name="connsiteX1-11" fmla="*/ 798207 w 1596413"/>
                <a:gd name="connsiteY1-12" fmla="*/ 0 h 1376218"/>
                <a:gd name="connsiteX2-13" fmla="*/ 1596413 w 1596413"/>
                <a:gd name="connsiteY2-14" fmla="*/ 1376218 h 1376218"/>
                <a:gd name="connsiteX3-15" fmla="*/ 0 w 1596413"/>
                <a:gd name="connsiteY3-16" fmla="*/ 1376218 h 1376218"/>
                <a:gd name="connsiteX4-17" fmla="*/ 485185 w 1596413"/>
                <a:gd name="connsiteY4-18" fmla="*/ 811876 h 1376218"/>
                <a:gd name="connsiteX0-19" fmla="*/ 393745 w 1596413"/>
                <a:gd name="connsiteY0-20" fmla="*/ 720436 h 1376218"/>
                <a:gd name="connsiteX1-21" fmla="*/ 798207 w 1596413"/>
                <a:gd name="connsiteY1-22" fmla="*/ 0 h 1376218"/>
                <a:gd name="connsiteX2-23" fmla="*/ 1596413 w 1596413"/>
                <a:gd name="connsiteY2-24" fmla="*/ 1376218 h 1376218"/>
                <a:gd name="connsiteX3-25" fmla="*/ 0 w 1596413"/>
                <a:gd name="connsiteY3-26" fmla="*/ 1376218 h 1376218"/>
                <a:gd name="connsiteX4-27" fmla="*/ 254276 w 1596413"/>
                <a:gd name="connsiteY4-28" fmla="*/ 941185 h 1376218"/>
                <a:gd name="connsiteX0-29" fmla="*/ 559999 w 1596413"/>
                <a:gd name="connsiteY0-30" fmla="*/ 406400 h 1376218"/>
                <a:gd name="connsiteX1-31" fmla="*/ 798207 w 1596413"/>
                <a:gd name="connsiteY1-32" fmla="*/ 0 h 1376218"/>
                <a:gd name="connsiteX2-33" fmla="*/ 1596413 w 1596413"/>
                <a:gd name="connsiteY2-34" fmla="*/ 1376218 h 1376218"/>
                <a:gd name="connsiteX3-35" fmla="*/ 0 w 1596413"/>
                <a:gd name="connsiteY3-36" fmla="*/ 1376218 h 1376218"/>
                <a:gd name="connsiteX4-37" fmla="*/ 254276 w 1596413"/>
                <a:gd name="connsiteY4-38" fmla="*/ 941185 h 1376218"/>
                <a:gd name="connsiteX0-39" fmla="*/ 559999 w 1596413"/>
                <a:gd name="connsiteY0-40" fmla="*/ 406400 h 1376218"/>
                <a:gd name="connsiteX1-41" fmla="*/ 798207 w 1596413"/>
                <a:gd name="connsiteY1-42" fmla="*/ 0 h 1376218"/>
                <a:gd name="connsiteX2-43" fmla="*/ 1596413 w 1596413"/>
                <a:gd name="connsiteY2-44" fmla="*/ 1376218 h 1376218"/>
                <a:gd name="connsiteX3-45" fmla="*/ 0 w 1596413"/>
                <a:gd name="connsiteY3-46" fmla="*/ 1376218 h 1376218"/>
                <a:gd name="connsiteX4-47" fmla="*/ 226567 w 1596413"/>
                <a:gd name="connsiteY4-48" fmla="*/ 996604 h 137621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1596413" h="1376218">
                  <a:moveTo>
                    <a:pt x="559999" y="406400"/>
                  </a:moveTo>
                  <a:lnTo>
                    <a:pt x="798207" y="0"/>
                  </a:lnTo>
                  <a:lnTo>
                    <a:pt x="1596413" y="1376218"/>
                  </a:lnTo>
                  <a:lnTo>
                    <a:pt x="0" y="1376218"/>
                  </a:lnTo>
                  <a:cubicBezTo>
                    <a:pt x="131248" y="1157624"/>
                    <a:pt x="226567" y="996604"/>
                    <a:pt x="226567" y="996604"/>
                  </a:cubicBezTo>
                </a:path>
              </a:pathLst>
            </a:custGeom>
            <a:noFill/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15" name="等腰三角形 14"/>
            <p:cNvSpPr/>
            <p:nvPr userDrawn="1">
              <p:custDataLst>
                <p:tags r:id="rId4"/>
              </p:custDataLst>
            </p:nvPr>
          </p:nvSpPr>
          <p:spPr>
            <a:xfrm rot="1606639">
              <a:off x="8238878" y="3291463"/>
              <a:ext cx="501643" cy="432451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cxnSp>
          <p:nvCxnSpPr>
            <p:cNvPr id="16" name="直接连接符 15"/>
            <p:cNvCxnSpPr/>
            <p:nvPr userDrawn="1">
              <p:custDataLst>
                <p:tags r:id="rId5"/>
              </p:custDataLst>
            </p:nvPr>
          </p:nvCxnSpPr>
          <p:spPr>
            <a:xfrm flipV="1">
              <a:off x="8922329" y="3064058"/>
              <a:ext cx="498764" cy="6211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 userDrawn="1">
              <p:custDataLst>
                <p:tags r:id="rId6"/>
              </p:custDataLst>
            </p:nvPr>
          </p:nvCxnSpPr>
          <p:spPr>
            <a:xfrm flipV="1">
              <a:off x="8798668" y="3845851"/>
              <a:ext cx="354113" cy="5001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等腰三角形 17"/>
            <p:cNvSpPr/>
            <p:nvPr userDrawn="1">
              <p:custDataLst>
                <p:tags r:id="rId7"/>
              </p:custDataLst>
            </p:nvPr>
          </p:nvSpPr>
          <p:spPr>
            <a:xfrm rot="1606639">
              <a:off x="9579054" y="3167519"/>
              <a:ext cx="253596" cy="21861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9" name="等腰三角形 18"/>
            <p:cNvSpPr/>
            <p:nvPr userDrawn="1">
              <p:custDataLst>
                <p:tags r:id="rId8"/>
              </p:custDataLst>
            </p:nvPr>
          </p:nvSpPr>
          <p:spPr>
            <a:xfrm rot="1993522">
              <a:off x="9324226" y="3624591"/>
              <a:ext cx="253596" cy="21861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0" name="等腰三角形 19"/>
            <p:cNvSpPr/>
            <p:nvPr userDrawn="1">
              <p:custDataLst>
                <p:tags r:id="rId9"/>
              </p:custDataLst>
            </p:nvPr>
          </p:nvSpPr>
          <p:spPr>
            <a:xfrm rot="17271638">
              <a:off x="9910514" y="3636161"/>
              <a:ext cx="100172" cy="8635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cxnSp>
          <p:nvCxnSpPr>
            <p:cNvPr id="21" name="直接连接符 20"/>
            <p:cNvCxnSpPr/>
            <p:nvPr userDrawn="1">
              <p:custDataLst>
                <p:tags r:id="rId10"/>
              </p:custDataLst>
            </p:nvPr>
          </p:nvCxnSpPr>
          <p:spPr>
            <a:xfrm flipV="1">
              <a:off x="8254758" y="3936640"/>
              <a:ext cx="399259" cy="4851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19551" y="304165"/>
            <a:ext cx="8704898" cy="62496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17" name="组合 16"/>
          <p:cNvGrpSpPr/>
          <p:nvPr>
            <p:custDataLst>
              <p:tags r:id="rId3"/>
            </p:custDataLst>
          </p:nvPr>
        </p:nvGrpSpPr>
        <p:grpSpPr>
          <a:xfrm rot="0">
            <a:off x="8267700" y="114935"/>
            <a:ext cx="941546" cy="1050925"/>
            <a:chOff x="8076000" y="2807855"/>
            <a:chExt cx="1927777" cy="1613951"/>
          </a:xfrm>
        </p:grpSpPr>
        <p:sp>
          <p:nvSpPr>
            <p:cNvPr id="22" name="等腰三角形 5"/>
            <p:cNvSpPr/>
            <p:nvPr userDrawn="1">
              <p:custDataLst>
                <p:tags r:id="rId4"/>
              </p:custDataLst>
            </p:nvPr>
          </p:nvSpPr>
          <p:spPr>
            <a:xfrm>
              <a:off x="8076000" y="2807855"/>
              <a:ext cx="1596413" cy="1376218"/>
            </a:xfrm>
            <a:custGeom>
              <a:avLst/>
              <a:gdLst>
                <a:gd name="connsiteX0" fmla="*/ 0 w 1596413"/>
                <a:gd name="connsiteY0" fmla="*/ 1376218 h 1376218"/>
                <a:gd name="connsiteX1" fmla="*/ 798207 w 1596413"/>
                <a:gd name="connsiteY1" fmla="*/ 0 h 1376218"/>
                <a:gd name="connsiteX2" fmla="*/ 1596413 w 1596413"/>
                <a:gd name="connsiteY2" fmla="*/ 1376218 h 1376218"/>
                <a:gd name="connsiteX3" fmla="*/ 0 w 1596413"/>
                <a:gd name="connsiteY3" fmla="*/ 1376218 h 1376218"/>
                <a:gd name="connsiteX0-1" fmla="*/ 0 w 1596413"/>
                <a:gd name="connsiteY0-2" fmla="*/ 1376218 h 1376218"/>
                <a:gd name="connsiteX1-3" fmla="*/ 393745 w 1596413"/>
                <a:gd name="connsiteY1-4" fmla="*/ 720436 h 1376218"/>
                <a:gd name="connsiteX2-5" fmla="*/ 798207 w 1596413"/>
                <a:gd name="connsiteY2-6" fmla="*/ 0 h 1376218"/>
                <a:gd name="connsiteX3-7" fmla="*/ 1596413 w 1596413"/>
                <a:gd name="connsiteY3-8" fmla="*/ 1376218 h 1376218"/>
                <a:gd name="connsiteX4" fmla="*/ 0 w 1596413"/>
                <a:gd name="connsiteY4" fmla="*/ 1376218 h 1376218"/>
                <a:gd name="connsiteX0-9" fmla="*/ 393745 w 1596413"/>
                <a:gd name="connsiteY0-10" fmla="*/ 720436 h 1376218"/>
                <a:gd name="connsiteX1-11" fmla="*/ 798207 w 1596413"/>
                <a:gd name="connsiteY1-12" fmla="*/ 0 h 1376218"/>
                <a:gd name="connsiteX2-13" fmla="*/ 1596413 w 1596413"/>
                <a:gd name="connsiteY2-14" fmla="*/ 1376218 h 1376218"/>
                <a:gd name="connsiteX3-15" fmla="*/ 0 w 1596413"/>
                <a:gd name="connsiteY3-16" fmla="*/ 1376218 h 1376218"/>
                <a:gd name="connsiteX4-17" fmla="*/ 485185 w 1596413"/>
                <a:gd name="connsiteY4-18" fmla="*/ 811876 h 1376218"/>
                <a:gd name="connsiteX0-19" fmla="*/ 393745 w 1596413"/>
                <a:gd name="connsiteY0-20" fmla="*/ 720436 h 1376218"/>
                <a:gd name="connsiteX1-21" fmla="*/ 798207 w 1596413"/>
                <a:gd name="connsiteY1-22" fmla="*/ 0 h 1376218"/>
                <a:gd name="connsiteX2-23" fmla="*/ 1596413 w 1596413"/>
                <a:gd name="connsiteY2-24" fmla="*/ 1376218 h 1376218"/>
                <a:gd name="connsiteX3-25" fmla="*/ 0 w 1596413"/>
                <a:gd name="connsiteY3-26" fmla="*/ 1376218 h 1376218"/>
                <a:gd name="connsiteX4-27" fmla="*/ 254276 w 1596413"/>
                <a:gd name="connsiteY4-28" fmla="*/ 941185 h 1376218"/>
                <a:gd name="connsiteX0-29" fmla="*/ 559999 w 1596413"/>
                <a:gd name="connsiteY0-30" fmla="*/ 406400 h 1376218"/>
                <a:gd name="connsiteX1-31" fmla="*/ 798207 w 1596413"/>
                <a:gd name="connsiteY1-32" fmla="*/ 0 h 1376218"/>
                <a:gd name="connsiteX2-33" fmla="*/ 1596413 w 1596413"/>
                <a:gd name="connsiteY2-34" fmla="*/ 1376218 h 1376218"/>
                <a:gd name="connsiteX3-35" fmla="*/ 0 w 1596413"/>
                <a:gd name="connsiteY3-36" fmla="*/ 1376218 h 1376218"/>
                <a:gd name="connsiteX4-37" fmla="*/ 254276 w 1596413"/>
                <a:gd name="connsiteY4-38" fmla="*/ 941185 h 1376218"/>
                <a:gd name="connsiteX0-39" fmla="*/ 559999 w 1596413"/>
                <a:gd name="connsiteY0-40" fmla="*/ 406400 h 1376218"/>
                <a:gd name="connsiteX1-41" fmla="*/ 798207 w 1596413"/>
                <a:gd name="connsiteY1-42" fmla="*/ 0 h 1376218"/>
                <a:gd name="connsiteX2-43" fmla="*/ 1596413 w 1596413"/>
                <a:gd name="connsiteY2-44" fmla="*/ 1376218 h 1376218"/>
                <a:gd name="connsiteX3-45" fmla="*/ 0 w 1596413"/>
                <a:gd name="connsiteY3-46" fmla="*/ 1376218 h 1376218"/>
                <a:gd name="connsiteX4-47" fmla="*/ 226567 w 1596413"/>
                <a:gd name="connsiteY4-48" fmla="*/ 996604 h 137621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1596413" h="1376218">
                  <a:moveTo>
                    <a:pt x="559999" y="406400"/>
                  </a:moveTo>
                  <a:lnTo>
                    <a:pt x="798207" y="0"/>
                  </a:lnTo>
                  <a:lnTo>
                    <a:pt x="1596413" y="1376218"/>
                  </a:lnTo>
                  <a:lnTo>
                    <a:pt x="0" y="1376218"/>
                  </a:lnTo>
                  <a:cubicBezTo>
                    <a:pt x="131248" y="1157624"/>
                    <a:pt x="226567" y="996604"/>
                    <a:pt x="226567" y="996604"/>
                  </a:cubicBezTo>
                </a:path>
              </a:pathLst>
            </a:custGeom>
            <a:noFill/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7" name="等腰三角形 26"/>
            <p:cNvSpPr/>
            <p:nvPr userDrawn="1">
              <p:custDataLst>
                <p:tags r:id="rId5"/>
              </p:custDataLst>
            </p:nvPr>
          </p:nvSpPr>
          <p:spPr>
            <a:xfrm rot="1606639">
              <a:off x="8238878" y="3291463"/>
              <a:ext cx="501643" cy="432451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cxnSp>
          <p:nvCxnSpPr>
            <p:cNvPr id="28" name="直接连接符 27"/>
            <p:cNvCxnSpPr/>
            <p:nvPr userDrawn="1">
              <p:custDataLst>
                <p:tags r:id="rId6"/>
              </p:custDataLst>
            </p:nvPr>
          </p:nvCxnSpPr>
          <p:spPr>
            <a:xfrm flipV="1">
              <a:off x="8922329" y="3064058"/>
              <a:ext cx="498764" cy="6211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 userDrawn="1">
              <p:custDataLst>
                <p:tags r:id="rId7"/>
              </p:custDataLst>
            </p:nvPr>
          </p:nvCxnSpPr>
          <p:spPr>
            <a:xfrm flipV="1">
              <a:off x="8798668" y="3845851"/>
              <a:ext cx="354113" cy="5001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等腰三角形 29"/>
            <p:cNvSpPr/>
            <p:nvPr userDrawn="1">
              <p:custDataLst>
                <p:tags r:id="rId8"/>
              </p:custDataLst>
            </p:nvPr>
          </p:nvSpPr>
          <p:spPr>
            <a:xfrm rot="1606639">
              <a:off x="9579054" y="3167519"/>
              <a:ext cx="253596" cy="21861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1" name="等腰三角形 30"/>
            <p:cNvSpPr/>
            <p:nvPr userDrawn="1">
              <p:custDataLst>
                <p:tags r:id="rId9"/>
              </p:custDataLst>
            </p:nvPr>
          </p:nvSpPr>
          <p:spPr>
            <a:xfrm rot="1993522">
              <a:off x="9324226" y="3624591"/>
              <a:ext cx="253596" cy="21861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2" name="等腰三角形 31"/>
            <p:cNvSpPr/>
            <p:nvPr userDrawn="1">
              <p:custDataLst>
                <p:tags r:id="rId10"/>
              </p:custDataLst>
            </p:nvPr>
          </p:nvSpPr>
          <p:spPr>
            <a:xfrm rot="17271638">
              <a:off x="9910514" y="3636161"/>
              <a:ext cx="100172" cy="8635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cxnSp>
          <p:nvCxnSpPr>
            <p:cNvPr id="33" name="直接连接符 32"/>
            <p:cNvCxnSpPr/>
            <p:nvPr userDrawn="1">
              <p:custDataLst>
                <p:tags r:id="rId11"/>
              </p:custDataLst>
            </p:nvPr>
          </p:nvCxnSpPr>
          <p:spPr>
            <a:xfrm flipV="1">
              <a:off x="8254758" y="3936640"/>
              <a:ext cx="399259" cy="4851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961200" y="1249200"/>
            <a:ext cx="7219800" cy="723600"/>
          </a:xfrm>
        </p:spPr>
        <p:txBody>
          <a:bodyPr anchor="ctr">
            <a:normAutofit/>
          </a:bodyPr>
          <a:lstStyle>
            <a:lvl1pPr>
              <a:defRPr sz="24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960835" y="2163600"/>
            <a:ext cx="7219950" cy="3445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>
            <p:custDataLst>
              <p:tags r:id="rId2"/>
            </p:custDataLst>
          </p:nvPr>
        </p:nvGrpSpPr>
        <p:grpSpPr>
          <a:xfrm>
            <a:off x="8454185" y="191367"/>
            <a:ext cx="689816" cy="770027"/>
            <a:chOff x="8076000" y="2807855"/>
            <a:chExt cx="1927777" cy="1613951"/>
          </a:xfrm>
        </p:grpSpPr>
        <p:sp>
          <p:nvSpPr>
            <p:cNvPr id="37" name="等腰三角形 5"/>
            <p:cNvSpPr/>
            <p:nvPr userDrawn="1">
              <p:custDataLst>
                <p:tags r:id="rId3"/>
              </p:custDataLst>
            </p:nvPr>
          </p:nvSpPr>
          <p:spPr>
            <a:xfrm>
              <a:off x="8076000" y="2807855"/>
              <a:ext cx="1596413" cy="1376218"/>
            </a:xfrm>
            <a:custGeom>
              <a:avLst/>
              <a:gdLst>
                <a:gd name="connsiteX0" fmla="*/ 0 w 1596413"/>
                <a:gd name="connsiteY0" fmla="*/ 1376218 h 1376218"/>
                <a:gd name="connsiteX1" fmla="*/ 798207 w 1596413"/>
                <a:gd name="connsiteY1" fmla="*/ 0 h 1376218"/>
                <a:gd name="connsiteX2" fmla="*/ 1596413 w 1596413"/>
                <a:gd name="connsiteY2" fmla="*/ 1376218 h 1376218"/>
                <a:gd name="connsiteX3" fmla="*/ 0 w 1596413"/>
                <a:gd name="connsiteY3" fmla="*/ 1376218 h 1376218"/>
                <a:gd name="connsiteX0-1" fmla="*/ 0 w 1596413"/>
                <a:gd name="connsiteY0-2" fmla="*/ 1376218 h 1376218"/>
                <a:gd name="connsiteX1-3" fmla="*/ 393745 w 1596413"/>
                <a:gd name="connsiteY1-4" fmla="*/ 720436 h 1376218"/>
                <a:gd name="connsiteX2-5" fmla="*/ 798207 w 1596413"/>
                <a:gd name="connsiteY2-6" fmla="*/ 0 h 1376218"/>
                <a:gd name="connsiteX3-7" fmla="*/ 1596413 w 1596413"/>
                <a:gd name="connsiteY3-8" fmla="*/ 1376218 h 1376218"/>
                <a:gd name="connsiteX4" fmla="*/ 0 w 1596413"/>
                <a:gd name="connsiteY4" fmla="*/ 1376218 h 1376218"/>
                <a:gd name="connsiteX0-9" fmla="*/ 393745 w 1596413"/>
                <a:gd name="connsiteY0-10" fmla="*/ 720436 h 1376218"/>
                <a:gd name="connsiteX1-11" fmla="*/ 798207 w 1596413"/>
                <a:gd name="connsiteY1-12" fmla="*/ 0 h 1376218"/>
                <a:gd name="connsiteX2-13" fmla="*/ 1596413 w 1596413"/>
                <a:gd name="connsiteY2-14" fmla="*/ 1376218 h 1376218"/>
                <a:gd name="connsiteX3-15" fmla="*/ 0 w 1596413"/>
                <a:gd name="connsiteY3-16" fmla="*/ 1376218 h 1376218"/>
                <a:gd name="connsiteX4-17" fmla="*/ 485185 w 1596413"/>
                <a:gd name="connsiteY4-18" fmla="*/ 811876 h 1376218"/>
                <a:gd name="connsiteX0-19" fmla="*/ 393745 w 1596413"/>
                <a:gd name="connsiteY0-20" fmla="*/ 720436 h 1376218"/>
                <a:gd name="connsiteX1-21" fmla="*/ 798207 w 1596413"/>
                <a:gd name="connsiteY1-22" fmla="*/ 0 h 1376218"/>
                <a:gd name="connsiteX2-23" fmla="*/ 1596413 w 1596413"/>
                <a:gd name="connsiteY2-24" fmla="*/ 1376218 h 1376218"/>
                <a:gd name="connsiteX3-25" fmla="*/ 0 w 1596413"/>
                <a:gd name="connsiteY3-26" fmla="*/ 1376218 h 1376218"/>
                <a:gd name="connsiteX4-27" fmla="*/ 254276 w 1596413"/>
                <a:gd name="connsiteY4-28" fmla="*/ 941185 h 1376218"/>
                <a:gd name="connsiteX0-29" fmla="*/ 559999 w 1596413"/>
                <a:gd name="connsiteY0-30" fmla="*/ 406400 h 1376218"/>
                <a:gd name="connsiteX1-31" fmla="*/ 798207 w 1596413"/>
                <a:gd name="connsiteY1-32" fmla="*/ 0 h 1376218"/>
                <a:gd name="connsiteX2-33" fmla="*/ 1596413 w 1596413"/>
                <a:gd name="connsiteY2-34" fmla="*/ 1376218 h 1376218"/>
                <a:gd name="connsiteX3-35" fmla="*/ 0 w 1596413"/>
                <a:gd name="connsiteY3-36" fmla="*/ 1376218 h 1376218"/>
                <a:gd name="connsiteX4-37" fmla="*/ 254276 w 1596413"/>
                <a:gd name="connsiteY4-38" fmla="*/ 941185 h 1376218"/>
                <a:gd name="connsiteX0-39" fmla="*/ 559999 w 1596413"/>
                <a:gd name="connsiteY0-40" fmla="*/ 406400 h 1376218"/>
                <a:gd name="connsiteX1-41" fmla="*/ 798207 w 1596413"/>
                <a:gd name="connsiteY1-42" fmla="*/ 0 h 1376218"/>
                <a:gd name="connsiteX2-43" fmla="*/ 1596413 w 1596413"/>
                <a:gd name="connsiteY2-44" fmla="*/ 1376218 h 1376218"/>
                <a:gd name="connsiteX3-45" fmla="*/ 0 w 1596413"/>
                <a:gd name="connsiteY3-46" fmla="*/ 1376218 h 1376218"/>
                <a:gd name="connsiteX4-47" fmla="*/ 226567 w 1596413"/>
                <a:gd name="connsiteY4-48" fmla="*/ 996604 h 137621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1596413" h="1376218">
                  <a:moveTo>
                    <a:pt x="559999" y="406400"/>
                  </a:moveTo>
                  <a:lnTo>
                    <a:pt x="798207" y="0"/>
                  </a:lnTo>
                  <a:lnTo>
                    <a:pt x="1596413" y="1376218"/>
                  </a:lnTo>
                  <a:lnTo>
                    <a:pt x="0" y="1376218"/>
                  </a:lnTo>
                  <a:cubicBezTo>
                    <a:pt x="131248" y="1157624"/>
                    <a:pt x="226567" y="996604"/>
                    <a:pt x="226567" y="996604"/>
                  </a:cubicBezTo>
                </a:path>
              </a:pathLst>
            </a:custGeom>
            <a:noFill/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38" name="等腰三角形 37"/>
            <p:cNvSpPr/>
            <p:nvPr userDrawn="1">
              <p:custDataLst>
                <p:tags r:id="rId4"/>
              </p:custDataLst>
            </p:nvPr>
          </p:nvSpPr>
          <p:spPr>
            <a:xfrm rot="1606639">
              <a:off x="8238878" y="3291463"/>
              <a:ext cx="501643" cy="432451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cxnSp>
          <p:nvCxnSpPr>
            <p:cNvPr id="39" name="直接连接符 38"/>
            <p:cNvCxnSpPr/>
            <p:nvPr userDrawn="1">
              <p:custDataLst>
                <p:tags r:id="rId5"/>
              </p:custDataLst>
            </p:nvPr>
          </p:nvCxnSpPr>
          <p:spPr>
            <a:xfrm flipV="1">
              <a:off x="8922329" y="3064058"/>
              <a:ext cx="498764" cy="6211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 userDrawn="1">
              <p:custDataLst>
                <p:tags r:id="rId6"/>
              </p:custDataLst>
            </p:nvPr>
          </p:nvCxnSpPr>
          <p:spPr>
            <a:xfrm flipV="1">
              <a:off x="8798668" y="3845851"/>
              <a:ext cx="354113" cy="5001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等腰三角形 40"/>
            <p:cNvSpPr/>
            <p:nvPr userDrawn="1">
              <p:custDataLst>
                <p:tags r:id="rId7"/>
              </p:custDataLst>
            </p:nvPr>
          </p:nvSpPr>
          <p:spPr>
            <a:xfrm rot="1606639">
              <a:off x="9579054" y="3167519"/>
              <a:ext cx="253596" cy="21861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2" name="等腰三角形 41"/>
            <p:cNvSpPr/>
            <p:nvPr userDrawn="1">
              <p:custDataLst>
                <p:tags r:id="rId8"/>
              </p:custDataLst>
            </p:nvPr>
          </p:nvSpPr>
          <p:spPr>
            <a:xfrm rot="1993522">
              <a:off x="9324226" y="3624591"/>
              <a:ext cx="253596" cy="21861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3" name="等腰三角形 42"/>
            <p:cNvSpPr/>
            <p:nvPr userDrawn="1">
              <p:custDataLst>
                <p:tags r:id="rId9"/>
              </p:custDataLst>
            </p:nvPr>
          </p:nvSpPr>
          <p:spPr>
            <a:xfrm rot="17271638">
              <a:off x="9910514" y="3636161"/>
              <a:ext cx="100172" cy="8635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cxnSp>
          <p:nvCxnSpPr>
            <p:cNvPr id="44" name="直接连接符 43"/>
            <p:cNvCxnSpPr/>
            <p:nvPr userDrawn="1">
              <p:custDataLst>
                <p:tags r:id="rId10"/>
              </p:custDataLst>
            </p:nvPr>
          </p:nvCxnSpPr>
          <p:spPr>
            <a:xfrm flipV="1">
              <a:off x="8254758" y="3936640"/>
              <a:ext cx="399259" cy="4851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/>
          <p:cNvSpPr/>
          <p:nvPr>
            <p:custDataLst>
              <p:tags r:id="rId11"/>
            </p:custDataLst>
          </p:nvPr>
        </p:nvSpPr>
        <p:spPr>
          <a:xfrm>
            <a:off x="0" y="1"/>
            <a:ext cx="3617595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437400" y="770400"/>
            <a:ext cx="2970000" cy="882000"/>
          </a:xfrm>
        </p:spPr>
        <p:txBody>
          <a:bodyPr anchor="ctr">
            <a:normAutofit/>
          </a:bodyPr>
          <a:lstStyle>
            <a:lvl1pPr>
              <a:defRPr sz="27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6"/>
            </p:custDataLst>
          </p:nvPr>
        </p:nvSpPr>
        <p:spPr>
          <a:xfrm>
            <a:off x="440100" y="1764000"/>
            <a:ext cx="2967300" cy="4093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7"/>
            </p:custDataLst>
          </p:nvPr>
        </p:nvSpPr>
        <p:spPr>
          <a:xfrm>
            <a:off x="3825900" y="769938"/>
            <a:ext cx="4860000" cy="5087937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9144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grpSp>
        <p:nvGrpSpPr>
          <p:cNvPr id="20" name="组合 19"/>
          <p:cNvGrpSpPr/>
          <p:nvPr>
            <p:custDataLst>
              <p:tags r:id="rId3"/>
            </p:custDataLst>
          </p:nvPr>
        </p:nvGrpSpPr>
        <p:grpSpPr>
          <a:xfrm>
            <a:off x="8454185" y="191367"/>
            <a:ext cx="689816" cy="770027"/>
            <a:chOff x="8076000" y="2807855"/>
            <a:chExt cx="1927777" cy="1613951"/>
          </a:xfrm>
        </p:grpSpPr>
        <p:sp>
          <p:nvSpPr>
            <p:cNvPr id="21" name="等腰三角形 5"/>
            <p:cNvSpPr/>
            <p:nvPr userDrawn="1">
              <p:custDataLst>
                <p:tags r:id="rId4"/>
              </p:custDataLst>
            </p:nvPr>
          </p:nvSpPr>
          <p:spPr>
            <a:xfrm>
              <a:off x="8076000" y="2807855"/>
              <a:ext cx="1596413" cy="1376218"/>
            </a:xfrm>
            <a:custGeom>
              <a:avLst/>
              <a:gdLst>
                <a:gd name="connsiteX0" fmla="*/ 0 w 1596413"/>
                <a:gd name="connsiteY0" fmla="*/ 1376218 h 1376218"/>
                <a:gd name="connsiteX1" fmla="*/ 798207 w 1596413"/>
                <a:gd name="connsiteY1" fmla="*/ 0 h 1376218"/>
                <a:gd name="connsiteX2" fmla="*/ 1596413 w 1596413"/>
                <a:gd name="connsiteY2" fmla="*/ 1376218 h 1376218"/>
                <a:gd name="connsiteX3" fmla="*/ 0 w 1596413"/>
                <a:gd name="connsiteY3" fmla="*/ 1376218 h 1376218"/>
                <a:gd name="connsiteX0-1" fmla="*/ 0 w 1596413"/>
                <a:gd name="connsiteY0-2" fmla="*/ 1376218 h 1376218"/>
                <a:gd name="connsiteX1-3" fmla="*/ 393745 w 1596413"/>
                <a:gd name="connsiteY1-4" fmla="*/ 720436 h 1376218"/>
                <a:gd name="connsiteX2-5" fmla="*/ 798207 w 1596413"/>
                <a:gd name="connsiteY2-6" fmla="*/ 0 h 1376218"/>
                <a:gd name="connsiteX3-7" fmla="*/ 1596413 w 1596413"/>
                <a:gd name="connsiteY3-8" fmla="*/ 1376218 h 1376218"/>
                <a:gd name="connsiteX4" fmla="*/ 0 w 1596413"/>
                <a:gd name="connsiteY4" fmla="*/ 1376218 h 1376218"/>
                <a:gd name="connsiteX0-9" fmla="*/ 393745 w 1596413"/>
                <a:gd name="connsiteY0-10" fmla="*/ 720436 h 1376218"/>
                <a:gd name="connsiteX1-11" fmla="*/ 798207 w 1596413"/>
                <a:gd name="connsiteY1-12" fmla="*/ 0 h 1376218"/>
                <a:gd name="connsiteX2-13" fmla="*/ 1596413 w 1596413"/>
                <a:gd name="connsiteY2-14" fmla="*/ 1376218 h 1376218"/>
                <a:gd name="connsiteX3-15" fmla="*/ 0 w 1596413"/>
                <a:gd name="connsiteY3-16" fmla="*/ 1376218 h 1376218"/>
                <a:gd name="connsiteX4-17" fmla="*/ 485185 w 1596413"/>
                <a:gd name="connsiteY4-18" fmla="*/ 811876 h 1376218"/>
                <a:gd name="connsiteX0-19" fmla="*/ 393745 w 1596413"/>
                <a:gd name="connsiteY0-20" fmla="*/ 720436 h 1376218"/>
                <a:gd name="connsiteX1-21" fmla="*/ 798207 w 1596413"/>
                <a:gd name="connsiteY1-22" fmla="*/ 0 h 1376218"/>
                <a:gd name="connsiteX2-23" fmla="*/ 1596413 w 1596413"/>
                <a:gd name="connsiteY2-24" fmla="*/ 1376218 h 1376218"/>
                <a:gd name="connsiteX3-25" fmla="*/ 0 w 1596413"/>
                <a:gd name="connsiteY3-26" fmla="*/ 1376218 h 1376218"/>
                <a:gd name="connsiteX4-27" fmla="*/ 254276 w 1596413"/>
                <a:gd name="connsiteY4-28" fmla="*/ 941185 h 1376218"/>
                <a:gd name="connsiteX0-29" fmla="*/ 559999 w 1596413"/>
                <a:gd name="connsiteY0-30" fmla="*/ 406400 h 1376218"/>
                <a:gd name="connsiteX1-31" fmla="*/ 798207 w 1596413"/>
                <a:gd name="connsiteY1-32" fmla="*/ 0 h 1376218"/>
                <a:gd name="connsiteX2-33" fmla="*/ 1596413 w 1596413"/>
                <a:gd name="connsiteY2-34" fmla="*/ 1376218 h 1376218"/>
                <a:gd name="connsiteX3-35" fmla="*/ 0 w 1596413"/>
                <a:gd name="connsiteY3-36" fmla="*/ 1376218 h 1376218"/>
                <a:gd name="connsiteX4-37" fmla="*/ 254276 w 1596413"/>
                <a:gd name="connsiteY4-38" fmla="*/ 941185 h 1376218"/>
                <a:gd name="connsiteX0-39" fmla="*/ 559999 w 1596413"/>
                <a:gd name="connsiteY0-40" fmla="*/ 406400 h 1376218"/>
                <a:gd name="connsiteX1-41" fmla="*/ 798207 w 1596413"/>
                <a:gd name="connsiteY1-42" fmla="*/ 0 h 1376218"/>
                <a:gd name="connsiteX2-43" fmla="*/ 1596413 w 1596413"/>
                <a:gd name="connsiteY2-44" fmla="*/ 1376218 h 1376218"/>
                <a:gd name="connsiteX3-45" fmla="*/ 0 w 1596413"/>
                <a:gd name="connsiteY3-46" fmla="*/ 1376218 h 1376218"/>
                <a:gd name="connsiteX4-47" fmla="*/ 226567 w 1596413"/>
                <a:gd name="connsiteY4-48" fmla="*/ 996604 h 137621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1596413" h="1376218">
                  <a:moveTo>
                    <a:pt x="559999" y="406400"/>
                  </a:moveTo>
                  <a:lnTo>
                    <a:pt x="798207" y="0"/>
                  </a:lnTo>
                  <a:lnTo>
                    <a:pt x="1596413" y="1376218"/>
                  </a:lnTo>
                  <a:lnTo>
                    <a:pt x="0" y="1376218"/>
                  </a:lnTo>
                  <a:cubicBezTo>
                    <a:pt x="131248" y="1157624"/>
                    <a:pt x="226567" y="996604"/>
                    <a:pt x="226567" y="996604"/>
                  </a:cubicBezTo>
                </a:path>
              </a:pathLst>
            </a:custGeom>
            <a:noFill/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22" name="等腰三角形 21"/>
            <p:cNvSpPr/>
            <p:nvPr userDrawn="1">
              <p:custDataLst>
                <p:tags r:id="rId5"/>
              </p:custDataLst>
            </p:nvPr>
          </p:nvSpPr>
          <p:spPr>
            <a:xfrm rot="1606639">
              <a:off x="8238878" y="3291463"/>
              <a:ext cx="501643" cy="432451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cxnSp>
          <p:nvCxnSpPr>
            <p:cNvPr id="23" name="直接连接符 22"/>
            <p:cNvCxnSpPr/>
            <p:nvPr userDrawn="1">
              <p:custDataLst>
                <p:tags r:id="rId6"/>
              </p:custDataLst>
            </p:nvPr>
          </p:nvCxnSpPr>
          <p:spPr>
            <a:xfrm flipV="1">
              <a:off x="8922329" y="3064058"/>
              <a:ext cx="498764" cy="6211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 userDrawn="1">
              <p:custDataLst>
                <p:tags r:id="rId7"/>
              </p:custDataLst>
            </p:nvPr>
          </p:nvCxnSpPr>
          <p:spPr>
            <a:xfrm flipV="1">
              <a:off x="8798668" y="3845851"/>
              <a:ext cx="354113" cy="5001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等腰三角形 24"/>
            <p:cNvSpPr/>
            <p:nvPr userDrawn="1">
              <p:custDataLst>
                <p:tags r:id="rId8"/>
              </p:custDataLst>
            </p:nvPr>
          </p:nvSpPr>
          <p:spPr>
            <a:xfrm rot="1606639">
              <a:off x="9579054" y="3167519"/>
              <a:ext cx="253596" cy="21861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6" name="等腰三角形 25"/>
            <p:cNvSpPr/>
            <p:nvPr userDrawn="1">
              <p:custDataLst>
                <p:tags r:id="rId9"/>
              </p:custDataLst>
            </p:nvPr>
          </p:nvSpPr>
          <p:spPr>
            <a:xfrm rot="1993522">
              <a:off x="9324226" y="3624591"/>
              <a:ext cx="253596" cy="21861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7" name="等腰三角形 26"/>
            <p:cNvSpPr/>
            <p:nvPr userDrawn="1">
              <p:custDataLst>
                <p:tags r:id="rId10"/>
              </p:custDataLst>
            </p:nvPr>
          </p:nvSpPr>
          <p:spPr>
            <a:xfrm rot="17271638">
              <a:off x="9910514" y="3636161"/>
              <a:ext cx="100172" cy="8635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cxnSp>
          <p:nvCxnSpPr>
            <p:cNvPr id="28" name="直接连接符 27"/>
            <p:cNvCxnSpPr/>
            <p:nvPr userDrawn="1">
              <p:custDataLst>
                <p:tags r:id="rId11"/>
              </p:custDataLst>
            </p:nvPr>
          </p:nvCxnSpPr>
          <p:spPr>
            <a:xfrm flipV="1">
              <a:off x="8254758" y="3936640"/>
              <a:ext cx="399259" cy="4851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459000" y="781200"/>
            <a:ext cx="8232300" cy="626400"/>
          </a:xfrm>
        </p:spPr>
        <p:txBody>
          <a:bodyPr anchor="ctr">
            <a:normAutofit/>
          </a:bodyPr>
          <a:lstStyle>
            <a:lvl1pPr algn="ctr">
              <a:defRPr sz="27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6"/>
            </p:custDataLst>
          </p:nvPr>
        </p:nvSpPr>
        <p:spPr>
          <a:xfrm>
            <a:off x="459000" y="1659600"/>
            <a:ext cx="8231981" cy="828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7"/>
            </p:custDataLst>
          </p:nvPr>
        </p:nvSpPr>
        <p:spPr>
          <a:xfrm>
            <a:off x="459581" y="2808000"/>
            <a:ext cx="8224200" cy="34308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>
            <p:custDataLst>
              <p:tags r:id="rId2"/>
            </p:custDataLst>
          </p:nvPr>
        </p:nvGrpSpPr>
        <p:grpSpPr>
          <a:xfrm>
            <a:off x="8454185" y="191367"/>
            <a:ext cx="689816" cy="770027"/>
            <a:chOff x="8076000" y="2807855"/>
            <a:chExt cx="1927777" cy="1613951"/>
          </a:xfrm>
        </p:grpSpPr>
        <p:sp>
          <p:nvSpPr>
            <p:cNvPr id="18" name="等腰三角形 5"/>
            <p:cNvSpPr/>
            <p:nvPr userDrawn="1">
              <p:custDataLst>
                <p:tags r:id="rId3"/>
              </p:custDataLst>
            </p:nvPr>
          </p:nvSpPr>
          <p:spPr>
            <a:xfrm>
              <a:off x="8076000" y="2807855"/>
              <a:ext cx="1596413" cy="1376218"/>
            </a:xfrm>
            <a:custGeom>
              <a:avLst/>
              <a:gdLst>
                <a:gd name="connsiteX0" fmla="*/ 0 w 1596413"/>
                <a:gd name="connsiteY0" fmla="*/ 1376218 h 1376218"/>
                <a:gd name="connsiteX1" fmla="*/ 798207 w 1596413"/>
                <a:gd name="connsiteY1" fmla="*/ 0 h 1376218"/>
                <a:gd name="connsiteX2" fmla="*/ 1596413 w 1596413"/>
                <a:gd name="connsiteY2" fmla="*/ 1376218 h 1376218"/>
                <a:gd name="connsiteX3" fmla="*/ 0 w 1596413"/>
                <a:gd name="connsiteY3" fmla="*/ 1376218 h 1376218"/>
                <a:gd name="connsiteX0-1" fmla="*/ 0 w 1596413"/>
                <a:gd name="connsiteY0-2" fmla="*/ 1376218 h 1376218"/>
                <a:gd name="connsiteX1-3" fmla="*/ 393745 w 1596413"/>
                <a:gd name="connsiteY1-4" fmla="*/ 720436 h 1376218"/>
                <a:gd name="connsiteX2-5" fmla="*/ 798207 w 1596413"/>
                <a:gd name="connsiteY2-6" fmla="*/ 0 h 1376218"/>
                <a:gd name="connsiteX3-7" fmla="*/ 1596413 w 1596413"/>
                <a:gd name="connsiteY3-8" fmla="*/ 1376218 h 1376218"/>
                <a:gd name="connsiteX4" fmla="*/ 0 w 1596413"/>
                <a:gd name="connsiteY4" fmla="*/ 1376218 h 1376218"/>
                <a:gd name="connsiteX0-9" fmla="*/ 393745 w 1596413"/>
                <a:gd name="connsiteY0-10" fmla="*/ 720436 h 1376218"/>
                <a:gd name="connsiteX1-11" fmla="*/ 798207 w 1596413"/>
                <a:gd name="connsiteY1-12" fmla="*/ 0 h 1376218"/>
                <a:gd name="connsiteX2-13" fmla="*/ 1596413 w 1596413"/>
                <a:gd name="connsiteY2-14" fmla="*/ 1376218 h 1376218"/>
                <a:gd name="connsiteX3-15" fmla="*/ 0 w 1596413"/>
                <a:gd name="connsiteY3-16" fmla="*/ 1376218 h 1376218"/>
                <a:gd name="connsiteX4-17" fmla="*/ 485185 w 1596413"/>
                <a:gd name="connsiteY4-18" fmla="*/ 811876 h 1376218"/>
                <a:gd name="connsiteX0-19" fmla="*/ 393745 w 1596413"/>
                <a:gd name="connsiteY0-20" fmla="*/ 720436 h 1376218"/>
                <a:gd name="connsiteX1-21" fmla="*/ 798207 w 1596413"/>
                <a:gd name="connsiteY1-22" fmla="*/ 0 h 1376218"/>
                <a:gd name="connsiteX2-23" fmla="*/ 1596413 w 1596413"/>
                <a:gd name="connsiteY2-24" fmla="*/ 1376218 h 1376218"/>
                <a:gd name="connsiteX3-25" fmla="*/ 0 w 1596413"/>
                <a:gd name="connsiteY3-26" fmla="*/ 1376218 h 1376218"/>
                <a:gd name="connsiteX4-27" fmla="*/ 254276 w 1596413"/>
                <a:gd name="connsiteY4-28" fmla="*/ 941185 h 1376218"/>
                <a:gd name="connsiteX0-29" fmla="*/ 559999 w 1596413"/>
                <a:gd name="connsiteY0-30" fmla="*/ 406400 h 1376218"/>
                <a:gd name="connsiteX1-31" fmla="*/ 798207 w 1596413"/>
                <a:gd name="connsiteY1-32" fmla="*/ 0 h 1376218"/>
                <a:gd name="connsiteX2-33" fmla="*/ 1596413 w 1596413"/>
                <a:gd name="connsiteY2-34" fmla="*/ 1376218 h 1376218"/>
                <a:gd name="connsiteX3-35" fmla="*/ 0 w 1596413"/>
                <a:gd name="connsiteY3-36" fmla="*/ 1376218 h 1376218"/>
                <a:gd name="connsiteX4-37" fmla="*/ 254276 w 1596413"/>
                <a:gd name="connsiteY4-38" fmla="*/ 941185 h 1376218"/>
                <a:gd name="connsiteX0-39" fmla="*/ 559999 w 1596413"/>
                <a:gd name="connsiteY0-40" fmla="*/ 406400 h 1376218"/>
                <a:gd name="connsiteX1-41" fmla="*/ 798207 w 1596413"/>
                <a:gd name="connsiteY1-42" fmla="*/ 0 h 1376218"/>
                <a:gd name="connsiteX2-43" fmla="*/ 1596413 w 1596413"/>
                <a:gd name="connsiteY2-44" fmla="*/ 1376218 h 1376218"/>
                <a:gd name="connsiteX3-45" fmla="*/ 0 w 1596413"/>
                <a:gd name="connsiteY3-46" fmla="*/ 1376218 h 1376218"/>
                <a:gd name="connsiteX4-47" fmla="*/ 226567 w 1596413"/>
                <a:gd name="connsiteY4-48" fmla="*/ 996604 h 137621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1596413" h="1376218">
                  <a:moveTo>
                    <a:pt x="559999" y="406400"/>
                  </a:moveTo>
                  <a:lnTo>
                    <a:pt x="798207" y="0"/>
                  </a:lnTo>
                  <a:lnTo>
                    <a:pt x="1596413" y="1376218"/>
                  </a:lnTo>
                  <a:lnTo>
                    <a:pt x="0" y="1376218"/>
                  </a:lnTo>
                  <a:cubicBezTo>
                    <a:pt x="131248" y="1157624"/>
                    <a:pt x="226567" y="996604"/>
                    <a:pt x="226567" y="996604"/>
                  </a:cubicBezTo>
                </a:path>
              </a:pathLst>
            </a:custGeom>
            <a:noFill/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19" name="等腰三角形 18"/>
            <p:cNvSpPr/>
            <p:nvPr userDrawn="1">
              <p:custDataLst>
                <p:tags r:id="rId4"/>
              </p:custDataLst>
            </p:nvPr>
          </p:nvSpPr>
          <p:spPr>
            <a:xfrm rot="1606639">
              <a:off x="8238878" y="3291463"/>
              <a:ext cx="501643" cy="432451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cxnSp>
          <p:nvCxnSpPr>
            <p:cNvPr id="20" name="直接连接符 19"/>
            <p:cNvCxnSpPr/>
            <p:nvPr userDrawn="1">
              <p:custDataLst>
                <p:tags r:id="rId5"/>
              </p:custDataLst>
            </p:nvPr>
          </p:nvCxnSpPr>
          <p:spPr>
            <a:xfrm flipV="1">
              <a:off x="8922329" y="3064058"/>
              <a:ext cx="498764" cy="6211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 userDrawn="1">
              <p:custDataLst>
                <p:tags r:id="rId6"/>
              </p:custDataLst>
            </p:nvPr>
          </p:nvCxnSpPr>
          <p:spPr>
            <a:xfrm flipV="1">
              <a:off x="8798668" y="3845851"/>
              <a:ext cx="354113" cy="5001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等腰三角形 21"/>
            <p:cNvSpPr/>
            <p:nvPr userDrawn="1">
              <p:custDataLst>
                <p:tags r:id="rId7"/>
              </p:custDataLst>
            </p:nvPr>
          </p:nvSpPr>
          <p:spPr>
            <a:xfrm rot="1606639">
              <a:off x="9579054" y="3167519"/>
              <a:ext cx="253596" cy="21861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3" name="等腰三角形 22"/>
            <p:cNvSpPr/>
            <p:nvPr userDrawn="1">
              <p:custDataLst>
                <p:tags r:id="rId8"/>
              </p:custDataLst>
            </p:nvPr>
          </p:nvSpPr>
          <p:spPr>
            <a:xfrm rot="1993522">
              <a:off x="9324226" y="3624591"/>
              <a:ext cx="253596" cy="21861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4" name="等腰三角形 23"/>
            <p:cNvSpPr/>
            <p:nvPr userDrawn="1">
              <p:custDataLst>
                <p:tags r:id="rId9"/>
              </p:custDataLst>
            </p:nvPr>
          </p:nvSpPr>
          <p:spPr>
            <a:xfrm rot="17271638">
              <a:off x="9910514" y="3636161"/>
              <a:ext cx="100172" cy="8635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cxnSp>
          <p:nvCxnSpPr>
            <p:cNvPr id="25" name="直接连接符 24"/>
            <p:cNvCxnSpPr/>
            <p:nvPr userDrawn="1">
              <p:custDataLst>
                <p:tags r:id="rId10"/>
              </p:custDataLst>
            </p:nvPr>
          </p:nvCxnSpPr>
          <p:spPr>
            <a:xfrm flipV="1">
              <a:off x="8254758" y="3936640"/>
              <a:ext cx="399259" cy="4851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/>
          <p:cNvSpPr/>
          <p:nvPr>
            <p:custDataLst>
              <p:tags r:id="rId11"/>
            </p:custDataLst>
          </p:nvPr>
        </p:nvSpPr>
        <p:spPr>
          <a:xfrm>
            <a:off x="0" y="5029201"/>
            <a:ext cx="9144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453600" y="669600"/>
            <a:ext cx="8232300" cy="565200"/>
          </a:xfrm>
        </p:spPr>
        <p:txBody>
          <a:bodyPr anchor="ctr">
            <a:normAutofit/>
          </a:bodyPr>
          <a:lstStyle>
            <a:lvl1pPr algn="ctr">
              <a:defRPr sz="24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6"/>
            </p:custDataLst>
          </p:nvPr>
        </p:nvSpPr>
        <p:spPr>
          <a:xfrm>
            <a:off x="453628" y="1681200"/>
            <a:ext cx="8243100" cy="32112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7"/>
            </p:custDataLst>
          </p:nvPr>
        </p:nvSpPr>
        <p:spPr>
          <a:xfrm>
            <a:off x="445500" y="5180400"/>
            <a:ext cx="8251200" cy="10116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grpSp>
        <p:nvGrpSpPr>
          <p:cNvPr id="20" name="组合 19"/>
          <p:cNvGrpSpPr/>
          <p:nvPr>
            <p:custDataLst>
              <p:tags r:id="rId3"/>
            </p:custDataLst>
          </p:nvPr>
        </p:nvGrpSpPr>
        <p:grpSpPr>
          <a:xfrm>
            <a:off x="8454185" y="191367"/>
            <a:ext cx="689816" cy="770027"/>
            <a:chOff x="8076000" y="2807855"/>
            <a:chExt cx="1927777" cy="1613951"/>
          </a:xfrm>
        </p:grpSpPr>
        <p:sp>
          <p:nvSpPr>
            <p:cNvPr id="21" name="等腰三角形 5"/>
            <p:cNvSpPr/>
            <p:nvPr userDrawn="1">
              <p:custDataLst>
                <p:tags r:id="rId4"/>
              </p:custDataLst>
            </p:nvPr>
          </p:nvSpPr>
          <p:spPr>
            <a:xfrm>
              <a:off x="8076000" y="2807855"/>
              <a:ext cx="1596413" cy="1376218"/>
            </a:xfrm>
            <a:custGeom>
              <a:avLst/>
              <a:gdLst>
                <a:gd name="connsiteX0" fmla="*/ 0 w 1596413"/>
                <a:gd name="connsiteY0" fmla="*/ 1376218 h 1376218"/>
                <a:gd name="connsiteX1" fmla="*/ 798207 w 1596413"/>
                <a:gd name="connsiteY1" fmla="*/ 0 h 1376218"/>
                <a:gd name="connsiteX2" fmla="*/ 1596413 w 1596413"/>
                <a:gd name="connsiteY2" fmla="*/ 1376218 h 1376218"/>
                <a:gd name="connsiteX3" fmla="*/ 0 w 1596413"/>
                <a:gd name="connsiteY3" fmla="*/ 1376218 h 1376218"/>
                <a:gd name="connsiteX0-1" fmla="*/ 0 w 1596413"/>
                <a:gd name="connsiteY0-2" fmla="*/ 1376218 h 1376218"/>
                <a:gd name="connsiteX1-3" fmla="*/ 393745 w 1596413"/>
                <a:gd name="connsiteY1-4" fmla="*/ 720436 h 1376218"/>
                <a:gd name="connsiteX2-5" fmla="*/ 798207 w 1596413"/>
                <a:gd name="connsiteY2-6" fmla="*/ 0 h 1376218"/>
                <a:gd name="connsiteX3-7" fmla="*/ 1596413 w 1596413"/>
                <a:gd name="connsiteY3-8" fmla="*/ 1376218 h 1376218"/>
                <a:gd name="connsiteX4" fmla="*/ 0 w 1596413"/>
                <a:gd name="connsiteY4" fmla="*/ 1376218 h 1376218"/>
                <a:gd name="connsiteX0-9" fmla="*/ 393745 w 1596413"/>
                <a:gd name="connsiteY0-10" fmla="*/ 720436 h 1376218"/>
                <a:gd name="connsiteX1-11" fmla="*/ 798207 w 1596413"/>
                <a:gd name="connsiteY1-12" fmla="*/ 0 h 1376218"/>
                <a:gd name="connsiteX2-13" fmla="*/ 1596413 w 1596413"/>
                <a:gd name="connsiteY2-14" fmla="*/ 1376218 h 1376218"/>
                <a:gd name="connsiteX3-15" fmla="*/ 0 w 1596413"/>
                <a:gd name="connsiteY3-16" fmla="*/ 1376218 h 1376218"/>
                <a:gd name="connsiteX4-17" fmla="*/ 485185 w 1596413"/>
                <a:gd name="connsiteY4-18" fmla="*/ 811876 h 1376218"/>
                <a:gd name="connsiteX0-19" fmla="*/ 393745 w 1596413"/>
                <a:gd name="connsiteY0-20" fmla="*/ 720436 h 1376218"/>
                <a:gd name="connsiteX1-21" fmla="*/ 798207 w 1596413"/>
                <a:gd name="connsiteY1-22" fmla="*/ 0 h 1376218"/>
                <a:gd name="connsiteX2-23" fmla="*/ 1596413 w 1596413"/>
                <a:gd name="connsiteY2-24" fmla="*/ 1376218 h 1376218"/>
                <a:gd name="connsiteX3-25" fmla="*/ 0 w 1596413"/>
                <a:gd name="connsiteY3-26" fmla="*/ 1376218 h 1376218"/>
                <a:gd name="connsiteX4-27" fmla="*/ 254276 w 1596413"/>
                <a:gd name="connsiteY4-28" fmla="*/ 941185 h 1376218"/>
                <a:gd name="connsiteX0-29" fmla="*/ 559999 w 1596413"/>
                <a:gd name="connsiteY0-30" fmla="*/ 406400 h 1376218"/>
                <a:gd name="connsiteX1-31" fmla="*/ 798207 w 1596413"/>
                <a:gd name="connsiteY1-32" fmla="*/ 0 h 1376218"/>
                <a:gd name="connsiteX2-33" fmla="*/ 1596413 w 1596413"/>
                <a:gd name="connsiteY2-34" fmla="*/ 1376218 h 1376218"/>
                <a:gd name="connsiteX3-35" fmla="*/ 0 w 1596413"/>
                <a:gd name="connsiteY3-36" fmla="*/ 1376218 h 1376218"/>
                <a:gd name="connsiteX4-37" fmla="*/ 254276 w 1596413"/>
                <a:gd name="connsiteY4-38" fmla="*/ 941185 h 1376218"/>
                <a:gd name="connsiteX0-39" fmla="*/ 559999 w 1596413"/>
                <a:gd name="connsiteY0-40" fmla="*/ 406400 h 1376218"/>
                <a:gd name="connsiteX1-41" fmla="*/ 798207 w 1596413"/>
                <a:gd name="connsiteY1-42" fmla="*/ 0 h 1376218"/>
                <a:gd name="connsiteX2-43" fmla="*/ 1596413 w 1596413"/>
                <a:gd name="connsiteY2-44" fmla="*/ 1376218 h 1376218"/>
                <a:gd name="connsiteX3-45" fmla="*/ 0 w 1596413"/>
                <a:gd name="connsiteY3-46" fmla="*/ 1376218 h 1376218"/>
                <a:gd name="connsiteX4-47" fmla="*/ 226567 w 1596413"/>
                <a:gd name="connsiteY4-48" fmla="*/ 996604 h 137621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1596413" h="1376218">
                  <a:moveTo>
                    <a:pt x="559999" y="406400"/>
                  </a:moveTo>
                  <a:lnTo>
                    <a:pt x="798207" y="0"/>
                  </a:lnTo>
                  <a:lnTo>
                    <a:pt x="1596413" y="1376218"/>
                  </a:lnTo>
                  <a:lnTo>
                    <a:pt x="0" y="1376218"/>
                  </a:lnTo>
                  <a:cubicBezTo>
                    <a:pt x="131248" y="1157624"/>
                    <a:pt x="226567" y="996604"/>
                    <a:pt x="226567" y="996604"/>
                  </a:cubicBezTo>
                </a:path>
              </a:pathLst>
            </a:custGeom>
            <a:noFill/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22" name="等腰三角形 21"/>
            <p:cNvSpPr/>
            <p:nvPr userDrawn="1">
              <p:custDataLst>
                <p:tags r:id="rId5"/>
              </p:custDataLst>
            </p:nvPr>
          </p:nvSpPr>
          <p:spPr>
            <a:xfrm rot="1606639">
              <a:off x="8238878" y="3291463"/>
              <a:ext cx="501643" cy="432451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cxnSp>
          <p:nvCxnSpPr>
            <p:cNvPr id="23" name="直接连接符 22"/>
            <p:cNvCxnSpPr/>
            <p:nvPr userDrawn="1">
              <p:custDataLst>
                <p:tags r:id="rId6"/>
              </p:custDataLst>
            </p:nvPr>
          </p:nvCxnSpPr>
          <p:spPr>
            <a:xfrm flipV="1">
              <a:off x="8922329" y="3064058"/>
              <a:ext cx="498764" cy="6211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 userDrawn="1">
              <p:custDataLst>
                <p:tags r:id="rId7"/>
              </p:custDataLst>
            </p:nvPr>
          </p:nvCxnSpPr>
          <p:spPr>
            <a:xfrm flipV="1">
              <a:off x="8798668" y="3845851"/>
              <a:ext cx="354113" cy="5001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等腰三角形 24"/>
            <p:cNvSpPr/>
            <p:nvPr userDrawn="1">
              <p:custDataLst>
                <p:tags r:id="rId8"/>
              </p:custDataLst>
            </p:nvPr>
          </p:nvSpPr>
          <p:spPr>
            <a:xfrm rot="1606639">
              <a:off x="9579054" y="3167519"/>
              <a:ext cx="253596" cy="21861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6" name="等腰三角形 25"/>
            <p:cNvSpPr/>
            <p:nvPr userDrawn="1">
              <p:custDataLst>
                <p:tags r:id="rId9"/>
              </p:custDataLst>
            </p:nvPr>
          </p:nvSpPr>
          <p:spPr>
            <a:xfrm rot="1993522">
              <a:off x="9324226" y="3624591"/>
              <a:ext cx="253596" cy="21861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7" name="等腰三角形 26"/>
            <p:cNvSpPr/>
            <p:nvPr userDrawn="1">
              <p:custDataLst>
                <p:tags r:id="rId10"/>
              </p:custDataLst>
            </p:nvPr>
          </p:nvSpPr>
          <p:spPr>
            <a:xfrm rot="17271638">
              <a:off x="9910514" y="3636161"/>
              <a:ext cx="100172" cy="8635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cxnSp>
          <p:nvCxnSpPr>
            <p:cNvPr id="28" name="直接连接符 27"/>
            <p:cNvCxnSpPr/>
            <p:nvPr userDrawn="1">
              <p:custDataLst>
                <p:tags r:id="rId11"/>
              </p:custDataLst>
            </p:nvPr>
          </p:nvCxnSpPr>
          <p:spPr>
            <a:xfrm flipV="1">
              <a:off x="8254758" y="3936640"/>
              <a:ext cx="399259" cy="4851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434700" y="237600"/>
            <a:ext cx="8278200" cy="441964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6"/>
            </p:custDataLst>
          </p:nvPr>
        </p:nvSpPr>
        <p:spPr>
          <a:xfrm>
            <a:off x="434700" y="1663200"/>
            <a:ext cx="4006800" cy="28944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7"/>
            </p:custDataLst>
          </p:nvPr>
        </p:nvSpPr>
        <p:spPr>
          <a:xfrm>
            <a:off x="4681800" y="1663200"/>
            <a:ext cx="4025700" cy="28944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8"/>
            </p:custDataLst>
          </p:nvPr>
        </p:nvSpPr>
        <p:spPr>
          <a:xfrm>
            <a:off x="429300" y="4816800"/>
            <a:ext cx="4006800" cy="7812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9"/>
            </p:custDataLst>
          </p:nvPr>
        </p:nvSpPr>
        <p:spPr>
          <a:xfrm>
            <a:off x="4689900" y="4813200"/>
            <a:ext cx="4025700" cy="7812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9224"/>
            <a:ext cx="9144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grpSp>
        <p:nvGrpSpPr>
          <p:cNvPr id="9" name="组合 8"/>
          <p:cNvGrpSpPr/>
          <p:nvPr>
            <p:custDataLst>
              <p:tags r:id="rId3"/>
            </p:custDataLst>
          </p:nvPr>
        </p:nvGrpSpPr>
        <p:grpSpPr>
          <a:xfrm>
            <a:off x="257613" y="4974189"/>
            <a:ext cx="1647427" cy="1838987"/>
            <a:chOff x="8076000" y="2807855"/>
            <a:chExt cx="1927777" cy="1613951"/>
          </a:xfrm>
        </p:grpSpPr>
        <p:sp>
          <p:nvSpPr>
            <p:cNvPr id="11" name="等腰三角形 5"/>
            <p:cNvSpPr/>
            <p:nvPr userDrawn="1">
              <p:custDataLst>
                <p:tags r:id="rId4"/>
              </p:custDataLst>
            </p:nvPr>
          </p:nvSpPr>
          <p:spPr>
            <a:xfrm>
              <a:off x="8076000" y="2807855"/>
              <a:ext cx="1596413" cy="1376218"/>
            </a:xfrm>
            <a:custGeom>
              <a:avLst/>
              <a:gdLst>
                <a:gd name="connsiteX0" fmla="*/ 0 w 1596413"/>
                <a:gd name="connsiteY0" fmla="*/ 1376218 h 1376218"/>
                <a:gd name="connsiteX1" fmla="*/ 798207 w 1596413"/>
                <a:gd name="connsiteY1" fmla="*/ 0 h 1376218"/>
                <a:gd name="connsiteX2" fmla="*/ 1596413 w 1596413"/>
                <a:gd name="connsiteY2" fmla="*/ 1376218 h 1376218"/>
                <a:gd name="connsiteX3" fmla="*/ 0 w 1596413"/>
                <a:gd name="connsiteY3" fmla="*/ 1376218 h 1376218"/>
                <a:gd name="connsiteX0-1" fmla="*/ 0 w 1596413"/>
                <a:gd name="connsiteY0-2" fmla="*/ 1376218 h 1376218"/>
                <a:gd name="connsiteX1-3" fmla="*/ 393745 w 1596413"/>
                <a:gd name="connsiteY1-4" fmla="*/ 720436 h 1376218"/>
                <a:gd name="connsiteX2-5" fmla="*/ 798207 w 1596413"/>
                <a:gd name="connsiteY2-6" fmla="*/ 0 h 1376218"/>
                <a:gd name="connsiteX3-7" fmla="*/ 1596413 w 1596413"/>
                <a:gd name="connsiteY3-8" fmla="*/ 1376218 h 1376218"/>
                <a:gd name="connsiteX4" fmla="*/ 0 w 1596413"/>
                <a:gd name="connsiteY4" fmla="*/ 1376218 h 1376218"/>
                <a:gd name="connsiteX0-9" fmla="*/ 393745 w 1596413"/>
                <a:gd name="connsiteY0-10" fmla="*/ 720436 h 1376218"/>
                <a:gd name="connsiteX1-11" fmla="*/ 798207 w 1596413"/>
                <a:gd name="connsiteY1-12" fmla="*/ 0 h 1376218"/>
                <a:gd name="connsiteX2-13" fmla="*/ 1596413 w 1596413"/>
                <a:gd name="connsiteY2-14" fmla="*/ 1376218 h 1376218"/>
                <a:gd name="connsiteX3-15" fmla="*/ 0 w 1596413"/>
                <a:gd name="connsiteY3-16" fmla="*/ 1376218 h 1376218"/>
                <a:gd name="connsiteX4-17" fmla="*/ 485185 w 1596413"/>
                <a:gd name="connsiteY4-18" fmla="*/ 811876 h 1376218"/>
                <a:gd name="connsiteX0-19" fmla="*/ 393745 w 1596413"/>
                <a:gd name="connsiteY0-20" fmla="*/ 720436 h 1376218"/>
                <a:gd name="connsiteX1-21" fmla="*/ 798207 w 1596413"/>
                <a:gd name="connsiteY1-22" fmla="*/ 0 h 1376218"/>
                <a:gd name="connsiteX2-23" fmla="*/ 1596413 w 1596413"/>
                <a:gd name="connsiteY2-24" fmla="*/ 1376218 h 1376218"/>
                <a:gd name="connsiteX3-25" fmla="*/ 0 w 1596413"/>
                <a:gd name="connsiteY3-26" fmla="*/ 1376218 h 1376218"/>
                <a:gd name="connsiteX4-27" fmla="*/ 254276 w 1596413"/>
                <a:gd name="connsiteY4-28" fmla="*/ 941185 h 1376218"/>
                <a:gd name="connsiteX0-29" fmla="*/ 559999 w 1596413"/>
                <a:gd name="connsiteY0-30" fmla="*/ 406400 h 1376218"/>
                <a:gd name="connsiteX1-31" fmla="*/ 798207 w 1596413"/>
                <a:gd name="connsiteY1-32" fmla="*/ 0 h 1376218"/>
                <a:gd name="connsiteX2-33" fmla="*/ 1596413 w 1596413"/>
                <a:gd name="connsiteY2-34" fmla="*/ 1376218 h 1376218"/>
                <a:gd name="connsiteX3-35" fmla="*/ 0 w 1596413"/>
                <a:gd name="connsiteY3-36" fmla="*/ 1376218 h 1376218"/>
                <a:gd name="connsiteX4-37" fmla="*/ 254276 w 1596413"/>
                <a:gd name="connsiteY4-38" fmla="*/ 941185 h 1376218"/>
                <a:gd name="connsiteX0-39" fmla="*/ 559999 w 1596413"/>
                <a:gd name="connsiteY0-40" fmla="*/ 406400 h 1376218"/>
                <a:gd name="connsiteX1-41" fmla="*/ 798207 w 1596413"/>
                <a:gd name="connsiteY1-42" fmla="*/ 0 h 1376218"/>
                <a:gd name="connsiteX2-43" fmla="*/ 1596413 w 1596413"/>
                <a:gd name="connsiteY2-44" fmla="*/ 1376218 h 1376218"/>
                <a:gd name="connsiteX3-45" fmla="*/ 0 w 1596413"/>
                <a:gd name="connsiteY3-46" fmla="*/ 1376218 h 1376218"/>
                <a:gd name="connsiteX4-47" fmla="*/ 226567 w 1596413"/>
                <a:gd name="connsiteY4-48" fmla="*/ 996604 h 137621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1596413" h="1376218">
                  <a:moveTo>
                    <a:pt x="559999" y="406400"/>
                  </a:moveTo>
                  <a:lnTo>
                    <a:pt x="798207" y="0"/>
                  </a:lnTo>
                  <a:lnTo>
                    <a:pt x="1596413" y="1376218"/>
                  </a:lnTo>
                  <a:lnTo>
                    <a:pt x="0" y="1376218"/>
                  </a:lnTo>
                  <a:cubicBezTo>
                    <a:pt x="131248" y="1157624"/>
                    <a:pt x="226567" y="996604"/>
                    <a:pt x="226567" y="996604"/>
                  </a:cubicBezTo>
                </a:path>
              </a:pathLst>
            </a:custGeom>
            <a:noFill/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12" name="等腰三角形 11"/>
            <p:cNvSpPr/>
            <p:nvPr userDrawn="1">
              <p:custDataLst>
                <p:tags r:id="rId5"/>
              </p:custDataLst>
            </p:nvPr>
          </p:nvSpPr>
          <p:spPr>
            <a:xfrm rot="1606639">
              <a:off x="8238878" y="3291463"/>
              <a:ext cx="501643" cy="432451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cxnSp>
          <p:nvCxnSpPr>
            <p:cNvPr id="13" name="直接连接符 12"/>
            <p:cNvCxnSpPr/>
            <p:nvPr userDrawn="1">
              <p:custDataLst>
                <p:tags r:id="rId6"/>
              </p:custDataLst>
            </p:nvPr>
          </p:nvCxnSpPr>
          <p:spPr>
            <a:xfrm flipV="1">
              <a:off x="8922329" y="3064058"/>
              <a:ext cx="498764" cy="6211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>
              <p:custDataLst>
                <p:tags r:id="rId7"/>
              </p:custDataLst>
            </p:nvPr>
          </p:nvCxnSpPr>
          <p:spPr>
            <a:xfrm flipV="1">
              <a:off x="8798668" y="3845851"/>
              <a:ext cx="354113" cy="5001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等腰三角形 14"/>
            <p:cNvSpPr/>
            <p:nvPr userDrawn="1">
              <p:custDataLst>
                <p:tags r:id="rId8"/>
              </p:custDataLst>
            </p:nvPr>
          </p:nvSpPr>
          <p:spPr>
            <a:xfrm rot="1606639">
              <a:off x="9579054" y="3167519"/>
              <a:ext cx="253596" cy="21861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6" name="等腰三角形 15"/>
            <p:cNvSpPr/>
            <p:nvPr userDrawn="1">
              <p:custDataLst>
                <p:tags r:id="rId9"/>
              </p:custDataLst>
            </p:nvPr>
          </p:nvSpPr>
          <p:spPr>
            <a:xfrm rot="1993522">
              <a:off x="9324226" y="3624591"/>
              <a:ext cx="253596" cy="21861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7" name="等腰三角形 16"/>
            <p:cNvSpPr/>
            <p:nvPr userDrawn="1">
              <p:custDataLst>
                <p:tags r:id="rId10"/>
              </p:custDataLst>
            </p:nvPr>
          </p:nvSpPr>
          <p:spPr>
            <a:xfrm rot="17271638">
              <a:off x="9910514" y="3636161"/>
              <a:ext cx="100172" cy="8635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cxnSp>
          <p:nvCxnSpPr>
            <p:cNvPr id="18" name="直接连接符 17"/>
            <p:cNvCxnSpPr/>
            <p:nvPr userDrawn="1">
              <p:custDataLst>
                <p:tags r:id="rId11"/>
              </p:custDataLst>
            </p:nvPr>
          </p:nvCxnSpPr>
          <p:spPr>
            <a:xfrm flipV="1">
              <a:off x="8254758" y="3936640"/>
              <a:ext cx="399259" cy="4851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1142100" y="1339200"/>
            <a:ext cx="6858000" cy="2386800"/>
          </a:xfrm>
        </p:spPr>
        <p:txBody>
          <a:bodyPr anchor="b">
            <a:normAutofit/>
          </a:bodyPr>
          <a:lstStyle>
            <a:lvl1pPr algn="ctr">
              <a:defRPr sz="4500" baseline="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6"/>
            </p:custDataLst>
          </p:nvPr>
        </p:nvSpPr>
        <p:spPr>
          <a:xfrm>
            <a:off x="1141810" y="3862800"/>
            <a:ext cx="6858000" cy="1656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8454185" y="191367"/>
            <a:ext cx="689816" cy="770027"/>
            <a:chOff x="8076000" y="2807855"/>
            <a:chExt cx="1927777" cy="1613951"/>
          </a:xfrm>
        </p:grpSpPr>
        <p:sp>
          <p:nvSpPr>
            <p:cNvPr id="8" name="等腰三角形 5"/>
            <p:cNvSpPr/>
            <p:nvPr userDrawn="1">
              <p:custDataLst>
                <p:tags r:id="rId3"/>
              </p:custDataLst>
            </p:nvPr>
          </p:nvSpPr>
          <p:spPr>
            <a:xfrm>
              <a:off x="8076000" y="2807855"/>
              <a:ext cx="1596413" cy="1376218"/>
            </a:xfrm>
            <a:custGeom>
              <a:avLst/>
              <a:gdLst>
                <a:gd name="connsiteX0" fmla="*/ 0 w 1596413"/>
                <a:gd name="connsiteY0" fmla="*/ 1376218 h 1376218"/>
                <a:gd name="connsiteX1" fmla="*/ 798207 w 1596413"/>
                <a:gd name="connsiteY1" fmla="*/ 0 h 1376218"/>
                <a:gd name="connsiteX2" fmla="*/ 1596413 w 1596413"/>
                <a:gd name="connsiteY2" fmla="*/ 1376218 h 1376218"/>
                <a:gd name="connsiteX3" fmla="*/ 0 w 1596413"/>
                <a:gd name="connsiteY3" fmla="*/ 1376218 h 1376218"/>
                <a:gd name="connsiteX0-1" fmla="*/ 0 w 1596413"/>
                <a:gd name="connsiteY0-2" fmla="*/ 1376218 h 1376218"/>
                <a:gd name="connsiteX1-3" fmla="*/ 393745 w 1596413"/>
                <a:gd name="connsiteY1-4" fmla="*/ 720436 h 1376218"/>
                <a:gd name="connsiteX2-5" fmla="*/ 798207 w 1596413"/>
                <a:gd name="connsiteY2-6" fmla="*/ 0 h 1376218"/>
                <a:gd name="connsiteX3-7" fmla="*/ 1596413 w 1596413"/>
                <a:gd name="connsiteY3-8" fmla="*/ 1376218 h 1376218"/>
                <a:gd name="connsiteX4" fmla="*/ 0 w 1596413"/>
                <a:gd name="connsiteY4" fmla="*/ 1376218 h 1376218"/>
                <a:gd name="connsiteX0-9" fmla="*/ 393745 w 1596413"/>
                <a:gd name="connsiteY0-10" fmla="*/ 720436 h 1376218"/>
                <a:gd name="connsiteX1-11" fmla="*/ 798207 w 1596413"/>
                <a:gd name="connsiteY1-12" fmla="*/ 0 h 1376218"/>
                <a:gd name="connsiteX2-13" fmla="*/ 1596413 w 1596413"/>
                <a:gd name="connsiteY2-14" fmla="*/ 1376218 h 1376218"/>
                <a:gd name="connsiteX3-15" fmla="*/ 0 w 1596413"/>
                <a:gd name="connsiteY3-16" fmla="*/ 1376218 h 1376218"/>
                <a:gd name="connsiteX4-17" fmla="*/ 485185 w 1596413"/>
                <a:gd name="connsiteY4-18" fmla="*/ 811876 h 1376218"/>
                <a:gd name="connsiteX0-19" fmla="*/ 393745 w 1596413"/>
                <a:gd name="connsiteY0-20" fmla="*/ 720436 h 1376218"/>
                <a:gd name="connsiteX1-21" fmla="*/ 798207 w 1596413"/>
                <a:gd name="connsiteY1-22" fmla="*/ 0 h 1376218"/>
                <a:gd name="connsiteX2-23" fmla="*/ 1596413 w 1596413"/>
                <a:gd name="connsiteY2-24" fmla="*/ 1376218 h 1376218"/>
                <a:gd name="connsiteX3-25" fmla="*/ 0 w 1596413"/>
                <a:gd name="connsiteY3-26" fmla="*/ 1376218 h 1376218"/>
                <a:gd name="connsiteX4-27" fmla="*/ 254276 w 1596413"/>
                <a:gd name="connsiteY4-28" fmla="*/ 941185 h 1376218"/>
                <a:gd name="connsiteX0-29" fmla="*/ 559999 w 1596413"/>
                <a:gd name="connsiteY0-30" fmla="*/ 406400 h 1376218"/>
                <a:gd name="connsiteX1-31" fmla="*/ 798207 w 1596413"/>
                <a:gd name="connsiteY1-32" fmla="*/ 0 h 1376218"/>
                <a:gd name="connsiteX2-33" fmla="*/ 1596413 w 1596413"/>
                <a:gd name="connsiteY2-34" fmla="*/ 1376218 h 1376218"/>
                <a:gd name="connsiteX3-35" fmla="*/ 0 w 1596413"/>
                <a:gd name="connsiteY3-36" fmla="*/ 1376218 h 1376218"/>
                <a:gd name="connsiteX4-37" fmla="*/ 254276 w 1596413"/>
                <a:gd name="connsiteY4-38" fmla="*/ 941185 h 1376218"/>
                <a:gd name="connsiteX0-39" fmla="*/ 559999 w 1596413"/>
                <a:gd name="connsiteY0-40" fmla="*/ 406400 h 1376218"/>
                <a:gd name="connsiteX1-41" fmla="*/ 798207 w 1596413"/>
                <a:gd name="connsiteY1-42" fmla="*/ 0 h 1376218"/>
                <a:gd name="connsiteX2-43" fmla="*/ 1596413 w 1596413"/>
                <a:gd name="connsiteY2-44" fmla="*/ 1376218 h 1376218"/>
                <a:gd name="connsiteX3-45" fmla="*/ 0 w 1596413"/>
                <a:gd name="connsiteY3-46" fmla="*/ 1376218 h 1376218"/>
                <a:gd name="connsiteX4-47" fmla="*/ 226567 w 1596413"/>
                <a:gd name="connsiteY4-48" fmla="*/ 996604 h 137621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1596413" h="1376218">
                  <a:moveTo>
                    <a:pt x="559999" y="406400"/>
                  </a:moveTo>
                  <a:lnTo>
                    <a:pt x="798207" y="0"/>
                  </a:lnTo>
                  <a:lnTo>
                    <a:pt x="1596413" y="1376218"/>
                  </a:lnTo>
                  <a:lnTo>
                    <a:pt x="0" y="1376218"/>
                  </a:lnTo>
                  <a:cubicBezTo>
                    <a:pt x="131248" y="1157624"/>
                    <a:pt x="226567" y="996604"/>
                    <a:pt x="226567" y="996604"/>
                  </a:cubicBezTo>
                </a:path>
              </a:pathLst>
            </a:custGeom>
            <a:noFill/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9" name="等腰三角形 8"/>
            <p:cNvSpPr/>
            <p:nvPr userDrawn="1">
              <p:custDataLst>
                <p:tags r:id="rId4"/>
              </p:custDataLst>
            </p:nvPr>
          </p:nvSpPr>
          <p:spPr>
            <a:xfrm rot="1606639">
              <a:off x="8238878" y="3291463"/>
              <a:ext cx="501643" cy="432451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cxnSp>
          <p:nvCxnSpPr>
            <p:cNvPr id="10" name="直接连接符 9"/>
            <p:cNvCxnSpPr/>
            <p:nvPr userDrawn="1">
              <p:custDataLst>
                <p:tags r:id="rId5"/>
              </p:custDataLst>
            </p:nvPr>
          </p:nvCxnSpPr>
          <p:spPr>
            <a:xfrm flipV="1">
              <a:off x="8922329" y="3064058"/>
              <a:ext cx="498764" cy="6211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 userDrawn="1">
              <p:custDataLst>
                <p:tags r:id="rId6"/>
              </p:custDataLst>
            </p:nvPr>
          </p:nvCxnSpPr>
          <p:spPr>
            <a:xfrm flipV="1">
              <a:off x="8798668" y="3845851"/>
              <a:ext cx="354113" cy="5001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等腰三角形 11"/>
            <p:cNvSpPr/>
            <p:nvPr userDrawn="1">
              <p:custDataLst>
                <p:tags r:id="rId7"/>
              </p:custDataLst>
            </p:nvPr>
          </p:nvSpPr>
          <p:spPr>
            <a:xfrm rot="1606639">
              <a:off x="9579054" y="3167519"/>
              <a:ext cx="253596" cy="21861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3" name="等腰三角形 12"/>
            <p:cNvSpPr/>
            <p:nvPr userDrawn="1">
              <p:custDataLst>
                <p:tags r:id="rId8"/>
              </p:custDataLst>
            </p:nvPr>
          </p:nvSpPr>
          <p:spPr>
            <a:xfrm rot="1993522">
              <a:off x="9324226" y="3624591"/>
              <a:ext cx="253596" cy="21861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" name="等腰三角形 13"/>
            <p:cNvSpPr/>
            <p:nvPr userDrawn="1">
              <p:custDataLst>
                <p:tags r:id="rId9"/>
              </p:custDataLst>
            </p:nvPr>
          </p:nvSpPr>
          <p:spPr>
            <a:xfrm rot="17271638">
              <a:off x="9910514" y="3636161"/>
              <a:ext cx="100172" cy="8635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cxnSp>
          <p:nvCxnSpPr>
            <p:cNvPr id="15" name="直接连接符 14"/>
            <p:cNvCxnSpPr/>
            <p:nvPr userDrawn="1">
              <p:custDataLst>
                <p:tags r:id="rId10"/>
              </p:custDataLst>
            </p:nvPr>
          </p:nvCxnSpPr>
          <p:spPr>
            <a:xfrm flipV="1">
              <a:off x="8254758" y="3936640"/>
              <a:ext cx="399259" cy="4851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2"/>
            </p:custDataLst>
          </p:nvPr>
        </p:nvSpPr>
        <p:spPr>
          <a:xfrm>
            <a:off x="502412" y="952508"/>
            <a:ext cx="8139178" cy="5388907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05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05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05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05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05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3079622" y="0"/>
            <a:ext cx="6077491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3079622" y="3"/>
            <a:ext cx="6084869" cy="6857997"/>
          </a:xfrm>
          <a:prstGeom prst="rect">
            <a:avLst/>
          </a:prstGeom>
          <a:solidFill>
            <a:schemeClr val="bg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554004" y="3053715"/>
            <a:ext cx="4344829" cy="624840"/>
          </a:xfrm>
        </p:spPr>
        <p:txBody>
          <a:bodyPr lIns="90000" tIns="46800" rIns="90000" bIns="46800" anchor="t" anchorCtr="0">
            <a:normAutofit/>
          </a:bodyPr>
          <a:lstStyle>
            <a:lvl1pPr>
              <a:defRPr sz="2700" u="none" strike="noStrike" kern="1200" cap="none" spc="3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6"/>
            </p:custDataLst>
          </p:nvPr>
        </p:nvSpPr>
        <p:spPr>
          <a:xfrm>
            <a:off x="1554004" y="3746287"/>
            <a:ext cx="4344829" cy="1510665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200" b="0" i="0" u="none" strike="noStrike" kern="1200" cap="none" spc="150" normalizeH="0" baseline="0" noProof="1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8454185" y="191367"/>
            <a:ext cx="689816" cy="770027"/>
            <a:chOff x="8076000" y="2807855"/>
            <a:chExt cx="1927777" cy="1613951"/>
          </a:xfrm>
        </p:grpSpPr>
        <p:sp>
          <p:nvSpPr>
            <p:cNvPr id="9" name="等腰三角形 5"/>
            <p:cNvSpPr/>
            <p:nvPr userDrawn="1">
              <p:custDataLst>
                <p:tags r:id="rId3"/>
              </p:custDataLst>
            </p:nvPr>
          </p:nvSpPr>
          <p:spPr>
            <a:xfrm>
              <a:off x="8076000" y="2807855"/>
              <a:ext cx="1596413" cy="1376218"/>
            </a:xfrm>
            <a:custGeom>
              <a:avLst/>
              <a:gdLst>
                <a:gd name="connsiteX0" fmla="*/ 0 w 1596413"/>
                <a:gd name="connsiteY0" fmla="*/ 1376218 h 1376218"/>
                <a:gd name="connsiteX1" fmla="*/ 798207 w 1596413"/>
                <a:gd name="connsiteY1" fmla="*/ 0 h 1376218"/>
                <a:gd name="connsiteX2" fmla="*/ 1596413 w 1596413"/>
                <a:gd name="connsiteY2" fmla="*/ 1376218 h 1376218"/>
                <a:gd name="connsiteX3" fmla="*/ 0 w 1596413"/>
                <a:gd name="connsiteY3" fmla="*/ 1376218 h 1376218"/>
                <a:gd name="connsiteX0-1" fmla="*/ 0 w 1596413"/>
                <a:gd name="connsiteY0-2" fmla="*/ 1376218 h 1376218"/>
                <a:gd name="connsiteX1-3" fmla="*/ 393745 w 1596413"/>
                <a:gd name="connsiteY1-4" fmla="*/ 720436 h 1376218"/>
                <a:gd name="connsiteX2-5" fmla="*/ 798207 w 1596413"/>
                <a:gd name="connsiteY2-6" fmla="*/ 0 h 1376218"/>
                <a:gd name="connsiteX3-7" fmla="*/ 1596413 w 1596413"/>
                <a:gd name="connsiteY3-8" fmla="*/ 1376218 h 1376218"/>
                <a:gd name="connsiteX4" fmla="*/ 0 w 1596413"/>
                <a:gd name="connsiteY4" fmla="*/ 1376218 h 1376218"/>
                <a:gd name="connsiteX0-9" fmla="*/ 393745 w 1596413"/>
                <a:gd name="connsiteY0-10" fmla="*/ 720436 h 1376218"/>
                <a:gd name="connsiteX1-11" fmla="*/ 798207 w 1596413"/>
                <a:gd name="connsiteY1-12" fmla="*/ 0 h 1376218"/>
                <a:gd name="connsiteX2-13" fmla="*/ 1596413 w 1596413"/>
                <a:gd name="connsiteY2-14" fmla="*/ 1376218 h 1376218"/>
                <a:gd name="connsiteX3-15" fmla="*/ 0 w 1596413"/>
                <a:gd name="connsiteY3-16" fmla="*/ 1376218 h 1376218"/>
                <a:gd name="connsiteX4-17" fmla="*/ 485185 w 1596413"/>
                <a:gd name="connsiteY4-18" fmla="*/ 811876 h 1376218"/>
                <a:gd name="connsiteX0-19" fmla="*/ 393745 w 1596413"/>
                <a:gd name="connsiteY0-20" fmla="*/ 720436 h 1376218"/>
                <a:gd name="connsiteX1-21" fmla="*/ 798207 w 1596413"/>
                <a:gd name="connsiteY1-22" fmla="*/ 0 h 1376218"/>
                <a:gd name="connsiteX2-23" fmla="*/ 1596413 w 1596413"/>
                <a:gd name="connsiteY2-24" fmla="*/ 1376218 h 1376218"/>
                <a:gd name="connsiteX3-25" fmla="*/ 0 w 1596413"/>
                <a:gd name="connsiteY3-26" fmla="*/ 1376218 h 1376218"/>
                <a:gd name="connsiteX4-27" fmla="*/ 254276 w 1596413"/>
                <a:gd name="connsiteY4-28" fmla="*/ 941185 h 1376218"/>
                <a:gd name="connsiteX0-29" fmla="*/ 559999 w 1596413"/>
                <a:gd name="connsiteY0-30" fmla="*/ 406400 h 1376218"/>
                <a:gd name="connsiteX1-31" fmla="*/ 798207 w 1596413"/>
                <a:gd name="connsiteY1-32" fmla="*/ 0 h 1376218"/>
                <a:gd name="connsiteX2-33" fmla="*/ 1596413 w 1596413"/>
                <a:gd name="connsiteY2-34" fmla="*/ 1376218 h 1376218"/>
                <a:gd name="connsiteX3-35" fmla="*/ 0 w 1596413"/>
                <a:gd name="connsiteY3-36" fmla="*/ 1376218 h 1376218"/>
                <a:gd name="connsiteX4-37" fmla="*/ 254276 w 1596413"/>
                <a:gd name="connsiteY4-38" fmla="*/ 941185 h 1376218"/>
                <a:gd name="connsiteX0-39" fmla="*/ 559999 w 1596413"/>
                <a:gd name="connsiteY0-40" fmla="*/ 406400 h 1376218"/>
                <a:gd name="connsiteX1-41" fmla="*/ 798207 w 1596413"/>
                <a:gd name="connsiteY1-42" fmla="*/ 0 h 1376218"/>
                <a:gd name="connsiteX2-43" fmla="*/ 1596413 w 1596413"/>
                <a:gd name="connsiteY2-44" fmla="*/ 1376218 h 1376218"/>
                <a:gd name="connsiteX3-45" fmla="*/ 0 w 1596413"/>
                <a:gd name="connsiteY3-46" fmla="*/ 1376218 h 1376218"/>
                <a:gd name="connsiteX4-47" fmla="*/ 226567 w 1596413"/>
                <a:gd name="connsiteY4-48" fmla="*/ 996604 h 137621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1596413" h="1376218">
                  <a:moveTo>
                    <a:pt x="559999" y="406400"/>
                  </a:moveTo>
                  <a:lnTo>
                    <a:pt x="798207" y="0"/>
                  </a:lnTo>
                  <a:lnTo>
                    <a:pt x="1596413" y="1376218"/>
                  </a:lnTo>
                  <a:lnTo>
                    <a:pt x="0" y="1376218"/>
                  </a:lnTo>
                  <a:cubicBezTo>
                    <a:pt x="131248" y="1157624"/>
                    <a:pt x="226567" y="996604"/>
                    <a:pt x="226567" y="996604"/>
                  </a:cubicBezTo>
                </a:path>
              </a:pathLst>
            </a:custGeom>
            <a:noFill/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10" name="等腰三角形 9"/>
            <p:cNvSpPr/>
            <p:nvPr userDrawn="1">
              <p:custDataLst>
                <p:tags r:id="rId4"/>
              </p:custDataLst>
            </p:nvPr>
          </p:nvSpPr>
          <p:spPr>
            <a:xfrm rot="1606639">
              <a:off x="8238878" y="3291463"/>
              <a:ext cx="501643" cy="432451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cxnSp>
          <p:nvCxnSpPr>
            <p:cNvPr id="11" name="直接连接符 10"/>
            <p:cNvCxnSpPr/>
            <p:nvPr userDrawn="1">
              <p:custDataLst>
                <p:tags r:id="rId5"/>
              </p:custDataLst>
            </p:nvPr>
          </p:nvCxnSpPr>
          <p:spPr>
            <a:xfrm flipV="1">
              <a:off x="8922329" y="3064058"/>
              <a:ext cx="498764" cy="6211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 userDrawn="1">
              <p:custDataLst>
                <p:tags r:id="rId6"/>
              </p:custDataLst>
            </p:nvPr>
          </p:nvCxnSpPr>
          <p:spPr>
            <a:xfrm flipV="1">
              <a:off x="8798668" y="3845851"/>
              <a:ext cx="354113" cy="5001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等腰三角形 12"/>
            <p:cNvSpPr/>
            <p:nvPr userDrawn="1">
              <p:custDataLst>
                <p:tags r:id="rId7"/>
              </p:custDataLst>
            </p:nvPr>
          </p:nvSpPr>
          <p:spPr>
            <a:xfrm rot="1606639">
              <a:off x="9579054" y="3167519"/>
              <a:ext cx="253596" cy="21861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" name="等腰三角形 13"/>
            <p:cNvSpPr/>
            <p:nvPr userDrawn="1">
              <p:custDataLst>
                <p:tags r:id="rId8"/>
              </p:custDataLst>
            </p:nvPr>
          </p:nvSpPr>
          <p:spPr>
            <a:xfrm rot="1993522">
              <a:off x="9324226" y="3624591"/>
              <a:ext cx="253596" cy="21861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" name="等腰三角形 14"/>
            <p:cNvSpPr/>
            <p:nvPr userDrawn="1">
              <p:custDataLst>
                <p:tags r:id="rId9"/>
              </p:custDataLst>
            </p:nvPr>
          </p:nvSpPr>
          <p:spPr>
            <a:xfrm rot="17271638">
              <a:off x="9910514" y="3636161"/>
              <a:ext cx="100172" cy="8635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cxnSp>
          <p:nvCxnSpPr>
            <p:cNvPr id="16" name="直接连接符 15"/>
            <p:cNvCxnSpPr/>
            <p:nvPr userDrawn="1">
              <p:custDataLst>
                <p:tags r:id="rId10"/>
              </p:custDataLst>
            </p:nvPr>
          </p:nvCxnSpPr>
          <p:spPr>
            <a:xfrm flipV="1">
              <a:off x="8254758" y="3936640"/>
              <a:ext cx="399259" cy="4851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2"/>
            </p:custDataLst>
          </p:nvPr>
        </p:nvSpPr>
        <p:spPr>
          <a:xfrm>
            <a:off x="502448" y="952508"/>
            <a:ext cx="3962432" cy="5388907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05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05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05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05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05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3"/>
            </p:custDataLst>
          </p:nvPr>
        </p:nvSpPr>
        <p:spPr>
          <a:xfrm>
            <a:off x="4679158" y="952508"/>
            <a:ext cx="3962432" cy="5388907"/>
          </a:xfrm>
        </p:spPr>
        <p:txBody>
          <a:bodyPr>
            <a:noAutofit/>
          </a:bodyPr>
          <a:lstStyle>
            <a:lvl1pPr>
              <a:defRPr sz="1050"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050"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050"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050"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050"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>
            <p:custDataLst>
              <p:tags r:id="rId2"/>
            </p:custDataLst>
          </p:nvPr>
        </p:nvGrpSpPr>
        <p:grpSpPr>
          <a:xfrm>
            <a:off x="8454185" y="191367"/>
            <a:ext cx="689816" cy="770027"/>
            <a:chOff x="8076000" y="2807855"/>
            <a:chExt cx="1927777" cy="1613951"/>
          </a:xfrm>
        </p:grpSpPr>
        <p:sp>
          <p:nvSpPr>
            <p:cNvPr id="11" name="等腰三角形 5"/>
            <p:cNvSpPr/>
            <p:nvPr userDrawn="1">
              <p:custDataLst>
                <p:tags r:id="rId3"/>
              </p:custDataLst>
            </p:nvPr>
          </p:nvSpPr>
          <p:spPr>
            <a:xfrm>
              <a:off x="8076000" y="2807855"/>
              <a:ext cx="1596413" cy="1376218"/>
            </a:xfrm>
            <a:custGeom>
              <a:avLst/>
              <a:gdLst>
                <a:gd name="connsiteX0" fmla="*/ 0 w 1596413"/>
                <a:gd name="connsiteY0" fmla="*/ 1376218 h 1376218"/>
                <a:gd name="connsiteX1" fmla="*/ 798207 w 1596413"/>
                <a:gd name="connsiteY1" fmla="*/ 0 h 1376218"/>
                <a:gd name="connsiteX2" fmla="*/ 1596413 w 1596413"/>
                <a:gd name="connsiteY2" fmla="*/ 1376218 h 1376218"/>
                <a:gd name="connsiteX3" fmla="*/ 0 w 1596413"/>
                <a:gd name="connsiteY3" fmla="*/ 1376218 h 1376218"/>
                <a:gd name="connsiteX0-1" fmla="*/ 0 w 1596413"/>
                <a:gd name="connsiteY0-2" fmla="*/ 1376218 h 1376218"/>
                <a:gd name="connsiteX1-3" fmla="*/ 393745 w 1596413"/>
                <a:gd name="connsiteY1-4" fmla="*/ 720436 h 1376218"/>
                <a:gd name="connsiteX2-5" fmla="*/ 798207 w 1596413"/>
                <a:gd name="connsiteY2-6" fmla="*/ 0 h 1376218"/>
                <a:gd name="connsiteX3-7" fmla="*/ 1596413 w 1596413"/>
                <a:gd name="connsiteY3-8" fmla="*/ 1376218 h 1376218"/>
                <a:gd name="connsiteX4" fmla="*/ 0 w 1596413"/>
                <a:gd name="connsiteY4" fmla="*/ 1376218 h 1376218"/>
                <a:gd name="connsiteX0-9" fmla="*/ 393745 w 1596413"/>
                <a:gd name="connsiteY0-10" fmla="*/ 720436 h 1376218"/>
                <a:gd name="connsiteX1-11" fmla="*/ 798207 w 1596413"/>
                <a:gd name="connsiteY1-12" fmla="*/ 0 h 1376218"/>
                <a:gd name="connsiteX2-13" fmla="*/ 1596413 w 1596413"/>
                <a:gd name="connsiteY2-14" fmla="*/ 1376218 h 1376218"/>
                <a:gd name="connsiteX3-15" fmla="*/ 0 w 1596413"/>
                <a:gd name="connsiteY3-16" fmla="*/ 1376218 h 1376218"/>
                <a:gd name="connsiteX4-17" fmla="*/ 485185 w 1596413"/>
                <a:gd name="connsiteY4-18" fmla="*/ 811876 h 1376218"/>
                <a:gd name="connsiteX0-19" fmla="*/ 393745 w 1596413"/>
                <a:gd name="connsiteY0-20" fmla="*/ 720436 h 1376218"/>
                <a:gd name="connsiteX1-21" fmla="*/ 798207 w 1596413"/>
                <a:gd name="connsiteY1-22" fmla="*/ 0 h 1376218"/>
                <a:gd name="connsiteX2-23" fmla="*/ 1596413 w 1596413"/>
                <a:gd name="connsiteY2-24" fmla="*/ 1376218 h 1376218"/>
                <a:gd name="connsiteX3-25" fmla="*/ 0 w 1596413"/>
                <a:gd name="connsiteY3-26" fmla="*/ 1376218 h 1376218"/>
                <a:gd name="connsiteX4-27" fmla="*/ 254276 w 1596413"/>
                <a:gd name="connsiteY4-28" fmla="*/ 941185 h 1376218"/>
                <a:gd name="connsiteX0-29" fmla="*/ 559999 w 1596413"/>
                <a:gd name="connsiteY0-30" fmla="*/ 406400 h 1376218"/>
                <a:gd name="connsiteX1-31" fmla="*/ 798207 w 1596413"/>
                <a:gd name="connsiteY1-32" fmla="*/ 0 h 1376218"/>
                <a:gd name="connsiteX2-33" fmla="*/ 1596413 w 1596413"/>
                <a:gd name="connsiteY2-34" fmla="*/ 1376218 h 1376218"/>
                <a:gd name="connsiteX3-35" fmla="*/ 0 w 1596413"/>
                <a:gd name="connsiteY3-36" fmla="*/ 1376218 h 1376218"/>
                <a:gd name="connsiteX4-37" fmla="*/ 254276 w 1596413"/>
                <a:gd name="connsiteY4-38" fmla="*/ 941185 h 1376218"/>
                <a:gd name="connsiteX0-39" fmla="*/ 559999 w 1596413"/>
                <a:gd name="connsiteY0-40" fmla="*/ 406400 h 1376218"/>
                <a:gd name="connsiteX1-41" fmla="*/ 798207 w 1596413"/>
                <a:gd name="connsiteY1-42" fmla="*/ 0 h 1376218"/>
                <a:gd name="connsiteX2-43" fmla="*/ 1596413 w 1596413"/>
                <a:gd name="connsiteY2-44" fmla="*/ 1376218 h 1376218"/>
                <a:gd name="connsiteX3-45" fmla="*/ 0 w 1596413"/>
                <a:gd name="connsiteY3-46" fmla="*/ 1376218 h 1376218"/>
                <a:gd name="connsiteX4-47" fmla="*/ 226567 w 1596413"/>
                <a:gd name="connsiteY4-48" fmla="*/ 996604 h 137621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1596413" h="1376218">
                  <a:moveTo>
                    <a:pt x="559999" y="406400"/>
                  </a:moveTo>
                  <a:lnTo>
                    <a:pt x="798207" y="0"/>
                  </a:lnTo>
                  <a:lnTo>
                    <a:pt x="1596413" y="1376218"/>
                  </a:lnTo>
                  <a:lnTo>
                    <a:pt x="0" y="1376218"/>
                  </a:lnTo>
                  <a:cubicBezTo>
                    <a:pt x="131248" y="1157624"/>
                    <a:pt x="226567" y="996604"/>
                    <a:pt x="226567" y="996604"/>
                  </a:cubicBezTo>
                </a:path>
              </a:pathLst>
            </a:custGeom>
            <a:noFill/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12" name="等腰三角形 11"/>
            <p:cNvSpPr/>
            <p:nvPr userDrawn="1">
              <p:custDataLst>
                <p:tags r:id="rId4"/>
              </p:custDataLst>
            </p:nvPr>
          </p:nvSpPr>
          <p:spPr>
            <a:xfrm rot="1606639">
              <a:off x="8238878" y="3291463"/>
              <a:ext cx="501643" cy="432451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cxnSp>
          <p:nvCxnSpPr>
            <p:cNvPr id="13" name="直接连接符 12"/>
            <p:cNvCxnSpPr/>
            <p:nvPr userDrawn="1">
              <p:custDataLst>
                <p:tags r:id="rId5"/>
              </p:custDataLst>
            </p:nvPr>
          </p:nvCxnSpPr>
          <p:spPr>
            <a:xfrm flipV="1">
              <a:off x="8922329" y="3064058"/>
              <a:ext cx="498764" cy="6211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>
              <p:custDataLst>
                <p:tags r:id="rId6"/>
              </p:custDataLst>
            </p:nvPr>
          </p:nvCxnSpPr>
          <p:spPr>
            <a:xfrm flipV="1">
              <a:off x="8798668" y="3845851"/>
              <a:ext cx="354113" cy="5001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等腰三角形 14"/>
            <p:cNvSpPr/>
            <p:nvPr userDrawn="1">
              <p:custDataLst>
                <p:tags r:id="rId7"/>
              </p:custDataLst>
            </p:nvPr>
          </p:nvSpPr>
          <p:spPr>
            <a:xfrm rot="1606639">
              <a:off x="9579054" y="3167519"/>
              <a:ext cx="253596" cy="21861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6" name="等腰三角形 15"/>
            <p:cNvSpPr/>
            <p:nvPr userDrawn="1">
              <p:custDataLst>
                <p:tags r:id="rId8"/>
              </p:custDataLst>
            </p:nvPr>
          </p:nvSpPr>
          <p:spPr>
            <a:xfrm rot="1993522">
              <a:off x="9324226" y="3624591"/>
              <a:ext cx="253596" cy="21861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7" name="等腰三角形 16"/>
            <p:cNvSpPr/>
            <p:nvPr userDrawn="1">
              <p:custDataLst>
                <p:tags r:id="rId9"/>
              </p:custDataLst>
            </p:nvPr>
          </p:nvSpPr>
          <p:spPr>
            <a:xfrm rot="17271638">
              <a:off x="9910514" y="3636161"/>
              <a:ext cx="100172" cy="8635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cxnSp>
          <p:nvCxnSpPr>
            <p:cNvPr id="18" name="直接连接符 17"/>
            <p:cNvCxnSpPr/>
            <p:nvPr userDrawn="1">
              <p:custDataLst>
                <p:tags r:id="rId10"/>
              </p:custDataLst>
            </p:nvPr>
          </p:nvCxnSpPr>
          <p:spPr>
            <a:xfrm flipV="1">
              <a:off x="8254758" y="3936640"/>
              <a:ext cx="399259" cy="4851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2"/>
            </p:custDataLst>
          </p:nvPr>
        </p:nvSpPr>
        <p:spPr>
          <a:xfrm>
            <a:off x="502448" y="952508"/>
            <a:ext cx="396243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0" u="none" strike="noStrike" kern="1200" cap="none" spc="2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3"/>
            </p:custDataLst>
          </p:nvPr>
        </p:nvSpPr>
        <p:spPr>
          <a:xfrm>
            <a:off x="502444" y="1406525"/>
            <a:ext cx="3962400" cy="4934752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05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05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05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05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05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4"/>
            </p:custDataLst>
          </p:nvPr>
        </p:nvSpPr>
        <p:spPr>
          <a:xfrm>
            <a:off x="4676813" y="952508"/>
            <a:ext cx="396243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0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5"/>
            </p:custDataLst>
          </p:nvPr>
        </p:nvSpPr>
        <p:spPr>
          <a:xfrm>
            <a:off x="4676813" y="1406525"/>
            <a:ext cx="3962432" cy="4934752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05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05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05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05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05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8454185" y="191367"/>
            <a:ext cx="689816" cy="770027"/>
            <a:chOff x="8076000" y="2807855"/>
            <a:chExt cx="1927777" cy="1613951"/>
          </a:xfrm>
        </p:grpSpPr>
        <p:sp>
          <p:nvSpPr>
            <p:cNvPr id="7" name="等腰三角形 5"/>
            <p:cNvSpPr/>
            <p:nvPr userDrawn="1">
              <p:custDataLst>
                <p:tags r:id="rId3"/>
              </p:custDataLst>
            </p:nvPr>
          </p:nvSpPr>
          <p:spPr>
            <a:xfrm>
              <a:off x="8076000" y="2807855"/>
              <a:ext cx="1596413" cy="1376218"/>
            </a:xfrm>
            <a:custGeom>
              <a:avLst/>
              <a:gdLst>
                <a:gd name="connsiteX0" fmla="*/ 0 w 1596413"/>
                <a:gd name="connsiteY0" fmla="*/ 1376218 h 1376218"/>
                <a:gd name="connsiteX1" fmla="*/ 798207 w 1596413"/>
                <a:gd name="connsiteY1" fmla="*/ 0 h 1376218"/>
                <a:gd name="connsiteX2" fmla="*/ 1596413 w 1596413"/>
                <a:gd name="connsiteY2" fmla="*/ 1376218 h 1376218"/>
                <a:gd name="connsiteX3" fmla="*/ 0 w 1596413"/>
                <a:gd name="connsiteY3" fmla="*/ 1376218 h 1376218"/>
                <a:gd name="connsiteX0-1" fmla="*/ 0 w 1596413"/>
                <a:gd name="connsiteY0-2" fmla="*/ 1376218 h 1376218"/>
                <a:gd name="connsiteX1-3" fmla="*/ 393745 w 1596413"/>
                <a:gd name="connsiteY1-4" fmla="*/ 720436 h 1376218"/>
                <a:gd name="connsiteX2-5" fmla="*/ 798207 w 1596413"/>
                <a:gd name="connsiteY2-6" fmla="*/ 0 h 1376218"/>
                <a:gd name="connsiteX3-7" fmla="*/ 1596413 w 1596413"/>
                <a:gd name="connsiteY3-8" fmla="*/ 1376218 h 1376218"/>
                <a:gd name="connsiteX4" fmla="*/ 0 w 1596413"/>
                <a:gd name="connsiteY4" fmla="*/ 1376218 h 1376218"/>
                <a:gd name="connsiteX0-9" fmla="*/ 393745 w 1596413"/>
                <a:gd name="connsiteY0-10" fmla="*/ 720436 h 1376218"/>
                <a:gd name="connsiteX1-11" fmla="*/ 798207 w 1596413"/>
                <a:gd name="connsiteY1-12" fmla="*/ 0 h 1376218"/>
                <a:gd name="connsiteX2-13" fmla="*/ 1596413 w 1596413"/>
                <a:gd name="connsiteY2-14" fmla="*/ 1376218 h 1376218"/>
                <a:gd name="connsiteX3-15" fmla="*/ 0 w 1596413"/>
                <a:gd name="connsiteY3-16" fmla="*/ 1376218 h 1376218"/>
                <a:gd name="connsiteX4-17" fmla="*/ 485185 w 1596413"/>
                <a:gd name="connsiteY4-18" fmla="*/ 811876 h 1376218"/>
                <a:gd name="connsiteX0-19" fmla="*/ 393745 w 1596413"/>
                <a:gd name="connsiteY0-20" fmla="*/ 720436 h 1376218"/>
                <a:gd name="connsiteX1-21" fmla="*/ 798207 w 1596413"/>
                <a:gd name="connsiteY1-22" fmla="*/ 0 h 1376218"/>
                <a:gd name="connsiteX2-23" fmla="*/ 1596413 w 1596413"/>
                <a:gd name="connsiteY2-24" fmla="*/ 1376218 h 1376218"/>
                <a:gd name="connsiteX3-25" fmla="*/ 0 w 1596413"/>
                <a:gd name="connsiteY3-26" fmla="*/ 1376218 h 1376218"/>
                <a:gd name="connsiteX4-27" fmla="*/ 254276 w 1596413"/>
                <a:gd name="connsiteY4-28" fmla="*/ 941185 h 1376218"/>
                <a:gd name="connsiteX0-29" fmla="*/ 559999 w 1596413"/>
                <a:gd name="connsiteY0-30" fmla="*/ 406400 h 1376218"/>
                <a:gd name="connsiteX1-31" fmla="*/ 798207 w 1596413"/>
                <a:gd name="connsiteY1-32" fmla="*/ 0 h 1376218"/>
                <a:gd name="connsiteX2-33" fmla="*/ 1596413 w 1596413"/>
                <a:gd name="connsiteY2-34" fmla="*/ 1376218 h 1376218"/>
                <a:gd name="connsiteX3-35" fmla="*/ 0 w 1596413"/>
                <a:gd name="connsiteY3-36" fmla="*/ 1376218 h 1376218"/>
                <a:gd name="connsiteX4-37" fmla="*/ 254276 w 1596413"/>
                <a:gd name="connsiteY4-38" fmla="*/ 941185 h 1376218"/>
                <a:gd name="connsiteX0-39" fmla="*/ 559999 w 1596413"/>
                <a:gd name="connsiteY0-40" fmla="*/ 406400 h 1376218"/>
                <a:gd name="connsiteX1-41" fmla="*/ 798207 w 1596413"/>
                <a:gd name="connsiteY1-42" fmla="*/ 0 h 1376218"/>
                <a:gd name="connsiteX2-43" fmla="*/ 1596413 w 1596413"/>
                <a:gd name="connsiteY2-44" fmla="*/ 1376218 h 1376218"/>
                <a:gd name="connsiteX3-45" fmla="*/ 0 w 1596413"/>
                <a:gd name="connsiteY3-46" fmla="*/ 1376218 h 1376218"/>
                <a:gd name="connsiteX4-47" fmla="*/ 226567 w 1596413"/>
                <a:gd name="connsiteY4-48" fmla="*/ 996604 h 137621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1596413" h="1376218">
                  <a:moveTo>
                    <a:pt x="559999" y="406400"/>
                  </a:moveTo>
                  <a:lnTo>
                    <a:pt x="798207" y="0"/>
                  </a:lnTo>
                  <a:lnTo>
                    <a:pt x="1596413" y="1376218"/>
                  </a:lnTo>
                  <a:lnTo>
                    <a:pt x="0" y="1376218"/>
                  </a:lnTo>
                  <a:cubicBezTo>
                    <a:pt x="131248" y="1157624"/>
                    <a:pt x="226567" y="996604"/>
                    <a:pt x="226567" y="996604"/>
                  </a:cubicBezTo>
                </a:path>
              </a:pathLst>
            </a:custGeom>
            <a:noFill/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8" name="等腰三角形 7"/>
            <p:cNvSpPr/>
            <p:nvPr userDrawn="1">
              <p:custDataLst>
                <p:tags r:id="rId4"/>
              </p:custDataLst>
            </p:nvPr>
          </p:nvSpPr>
          <p:spPr>
            <a:xfrm rot="1606639">
              <a:off x="8238878" y="3291463"/>
              <a:ext cx="501643" cy="432451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cxnSp>
          <p:nvCxnSpPr>
            <p:cNvPr id="9" name="直接连接符 8"/>
            <p:cNvCxnSpPr/>
            <p:nvPr userDrawn="1">
              <p:custDataLst>
                <p:tags r:id="rId5"/>
              </p:custDataLst>
            </p:nvPr>
          </p:nvCxnSpPr>
          <p:spPr>
            <a:xfrm flipV="1">
              <a:off x="8922329" y="3064058"/>
              <a:ext cx="498764" cy="6211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 userDrawn="1">
              <p:custDataLst>
                <p:tags r:id="rId6"/>
              </p:custDataLst>
            </p:nvPr>
          </p:nvCxnSpPr>
          <p:spPr>
            <a:xfrm flipV="1">
              <a:off x="8798668" y="3845851"/>
              <a:ext cx="354113" cy="5001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等腰三角形 10"/>
            <p:cNvSpPr/>
            <p:nvPr userDrawn="1">
              <p:custDataLst>
                <p:tags r:id="rId7"/>
              </p:custDataLst>
            </p:nvPr>
          </p:nvSpPr>
          <p:spPr>
            <a:xfrm rot="1606639">
              <a:off x="9579054" y="3167519"/>
              <a:ext cx="253596" cy="21861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2" name="等腰三角形 11"/>
            <p:cNvSpPr/>
            <p:nvPr userDrawn="1">
              <p:custDataLst>
                <p:tags r:id="rId8"/>
              </p:custDataLst>
            </p:nvPr>
          </p:nvSpPr>
          <p:spPr>
            <a:xfrm rot="1993522">
              <a:off x="9324226" y="3624591"/>
              <a:ext cx="253596" cy="21861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3" name="等腰三角形 12"/>
            <p:cNvSpPr/>
            <p:nvPr userDrawn="1">
              <p:custDataLst>
                <p:tags r:id="rId9"/>
              </p:custDataLst>
            </p:nvPr>
          </p:nvSpPr>
          <p:spPr>
            <a:xfrm rot="17271638">
              <a:off x="9910514" y="3636161"/>
              <a:ext cx="100172" cy="8635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cxnSp>
          <p:nvCxnSpPr>
            <p:cNvPr id="14" name="直接连接符 13"/>
            <p:cNvCxnSpPr/>
            <p:nvPr userDrawn="1">
              <p:custDataLst>
                <p:tags r:id="rId10"/>
              </p:custDataLst>
            </p:nvPr>
          </p:nvCxnSpPr>
          <p:spPr>
            <a:xfrm flipV="1">
              <a:off x="8254758" y="3936640"/>
              <a:ext cx="399259" cy="4851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8454185" y="191367"/>
            <a:ext cx="689816" cy="770027"/>
            <a:chOff x="8076000" y="2807855"/>
            <a:chExt cx="1927777" cy="1613951"/>
          </a:xfrm>
        </p:grpSpPr>
        <p:sp>
          <p:nvSpPr>
            <p:cNvPr id="9" name="等腰三角形 5"/>
            <p:cNvSpPr/>
            <p:nvPr userDrawn="1">
              <p:custDataLst>
                <p:tags r:id="rId3"/>
              </p:custDataLst>
            </p:nvPr>
          </p:nvSpPr>
          <p:spPr>
            <a:xfrm>
              <a:off x="8076000" y="2807855"/>
              <a:ext cx="1596413" cy="1376218"/>
            </a:xfrm>
            <a:custGeom>
              <a:avLst/>
              <a:gdLst>
                <a:gd name="connsiteX0" fmla="*/ 0 w 1596413"/>
                <a:gd name="connsiteY0" fmla="*/ 1376218 h 1376218"/>
                <a:gd name="connsiteX1" fmla="*/ 798207 w 1596413"/>
                <a:gd name="connsiteY1" fmla="*/ 0 h 1376218"/>
                <a:gd name="connsiteX2" fmla="*/ 1596413 w 1596413"/>
                <a:gd name="connsiteY2" fmla="*/ 1376218 h 1376218"/>
                <a:gd name="connsiteX3" fmla="*/ 0 w 1596413"/>
                <a:gd name="connsiteY3" fmla="*/ 1376218 h 1376218"/>
                <a:gd name="connsiteX0-1" fmla="*/ 0 w 1596413"/>
                <a:gd name="connsiteY0-2" fmla="*/ 1376218 h 1376218"/>
                <a:gd name="connsiteX1-3" fmla="*/ 393745 w 1596413"/>
                <a:gd name="connsiteY1-4" fmla="*/ 720436 h 1376218"/>
                <a:gd name="connsiteX2-5" fmla="*/ 798207 w 1596413"/>
                <a:gd name="connsiteY2-6" fmla="*/ 0 h 1376218"/>
                <a:gd name="connsiteX3-7" fmla="*/ 1596413 w 1596413"/>
                <a:gd name="connsiteY3-8" fmla="*/ 1376218 h 1376218"/>
                <a:gd name="connsiteX4" fmla="*/ 0 w 1596413"/>
                <a:gd name="connsiteY4" fmla="*/ 1376218 h 1376218"/>
                <a:gd name="connsiteX0-9" fmla="*/ 393745 w 1596413"/>
                <a:gd name="connsiteY0-10" fmla="*/ 720436 h 1376218"/>
                <a:gd name="connsiteX1-11" fmla="*/ 798207 w 1596413"/>
                <a:gd name="connsiteY1-12" fmla="*/ 0 h 1376218"/>
                <a:gd name="connsiteX2-13" fmla="*/ 1596413 w 1596413"/>
                <a:gd name="connsiteY2-14" fmla="*/ 1376218 h 1376218"/>
                <a:gd name="connsiteX3-15" fmla="*/ 0 w 1596413"/>
                <a:gd name="connsiteY3-16" fmla="*/ 1376218 h 1376218"/>
                <a:gd name="connsiteX4-17" fmla="*/ 485185 w 1596413"/>
                <a:gd name="connsiteY4-18" fmla="*/ 811876 h 1376218"/>
                <a:gd name="connsiteX0-19" fmla="*/ 393745 w 1596413"/>
                <a:gd name="connsiteY0-20" fmla="*/ 720436 h 1376218"/>
                <a:gd name="connsiteX1-21" fmla="*/ 798207 w 1596413"/>
                <a:gd name="connsiteY1-22" fmla="*/ 0 h 1376218"/>
                <a:gd name="connsiteX2-23" fmla="*/ 1596413 w 1596413"/>
                <a:gd name="connsiteY2-24" fmla="*/ 1376218 h 1376218"/>
                <a:gd name="connsiteX3-25" fmla="*/ 0 w 1596413"/>
                <a:gd name="connsiteY3-26" fmla="*/ 1376218 h 1376218"/>
                <a:gd name="connsiteX4-27" fmla="*/ 254276 w 1596413"/>
                <a:gd name="connsiteY4-28" fmla="*/ 941185 h 1376218"/>
                <a:gd name="connsiteX0-29" fmla="*/ 559999 w 1596413"/>
                <a:gd name="connsiteY0-30" fmla="*/ 406400 h 1376218"/>
                <a:gd name="connsiteX1-31" fmla="*/ 798207 w 1596413"/>
                <a:gd name="connsiteY1-32" fmla="*/ 0 h 1376218"/>
                <a:gd name="connsiteX2-33" fmla="*/ 1596413 w 1596413"/>
                <a:gd name="connsiteY2-34" fmla="*/ 1376218 h 1376218"/>
                <a:gd name="connsiteX3-35" fmla="*/ 0 w 1596413"/>
                <a:gd name="connsiteY3-36" fmla="*/ 1376218 h 1376218"/>
                <a:gd name="connsiteX4-37" fmla="*/ 254276 w 1596413"/>
                <a:gd name="connsiteY4-38" fmla="*/ 941185 h 1376218"/>
                <a:gd name="connsiteX0-39" fmla="*/ 559999 w 1596413"/>
                <a:gd name="connsiteY0-40" fmla="*/ 406400 h 1376218"/>
                <a:gd name="connsiteX1-41" fmla="*/ 798207 w 1596413"/>
                <a:gd name="connsiteY1-42" fmla="*/ 0 h 1376218"/>
                <a:gd name="connsiteX2-43" fmla="*/ 1596413 w 1596413"/>
                <a:gd name="connsiteY2-44" fmla="*/ 1376218 h 1376218"/>
                <a:gd name="connsiteX3-45" fmla="*/ 0 w 1596413"/>
                <a:gd name="connsiteY3-46" fmla="*/ 1376218 h 1376218"/>
                <a:gd name="connsiteX4-47" fmla="*/ 226567 w 1596413"/>
                <a:gd name="connsiteY4-48" fmla="*/ 996604 h 137621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1596413" h="1376218">
                  <a:moveTo>
                    <a:pt x="559999" y="406400"/>
                  </a:moveTo>
                  <a:lnTo>
                    <a:pt x="798207" y="0"/>
                  </a:lnTo>
                  <a:lnTo>
                    <a:pt x="1596413" y="1376218"/>
                  </a:lnTo>
                  <a:lnTo>
                    <a:pt x="0" y="1376218"/>
                  </a:lnTo>
                  <a:cubicBezTo>
                    <a:pt x="131248" y="1157624"/>
                    <a:pt x="226567" y="996604"/>
                    <a:pt x="226567" y="996604"/>
                  </a:cubicBezTo>
                </a:path>
              </a:pathLst>
            </a:custGeom>
            <a:noFill/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10" name="等腰三角形 9"/>
            <p:cNvSpPr/>
            <p:nvPr userDrawn="1">
              <p:custDataLst>
                <p:tags r:id="rId4"/>
              </p:custDataLst>
            </p:nvPr>
          </p:nvSpPr>
          <p:spPr>
            <a:xfrm rot="1606639">
              <a:off x="8238878" y="3291463"/>
              <a:ext cx="501643" cy="432451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cxnSp>
          <p:nvCxnSpPr>
            <p:cNvPr id="11" name="直接连接符 10"/>
            <p:cNvCxnSpPr/>
            <p:nvPr userDrawn="1">
              <p:custDataLst>
                <p:tags r:id="rId5"/>
              </p:custDataLst>
            </p:nvPr>
          </p:nvCxnSpPr>
          <p:spPr>
            <a:xfrm flipV="1">
              <a:off x="8922329" y="3064058"/>
              <a:ext cx="498764" cy="6211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 userDrawn="1">
              <p:custDataLst>
                <p:tags r:id="rId6"/>
              </p:custDataLst>
            </p:nvPr>
          </p:nvCxnSpPr>
          <p:spPr>
            <a:xfrm flipV="1">
              <a:off x="8798668" y="3845851"/>
              <a:ext cx="354113" cy="5001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等腰三角形 12"/>
            <p:cNvSpPr/>
            <p:nvPr userDrawn="1">
              <p:custDataLst>
                <p:tags r:id="rId7"/>
              </p:custDataLst>
            </p:nvPr>
          </p:nvSpPr>
          <p:spPr>
            <a:xfrm rot="1606639">
              <a:off x="9579054" y="3167519"/>
              <a:ext cx="253596" cy="21861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" name="等腰三角形 13"/>
            <p:cNvSpPr/>
            <p:nvPr userDrawn="1">
              <p:custDataLst>
                <p:tags r:id="rId8"/>
              </p:custDataLst>
            </p:nvPr>
          </p:nvSpPr>
          <p:spPr>
            <a:xfrm rot="1993522">
              <a:off x="9324226" y="3624591"/>
              <a:ext cx="253596" cy="21861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" name="等腰三角形 14"/>
            <p:cNvSpPr/>
            <p:nvPr userDrawn="1">
              <p:custDataLst>
                <p:tags r:id="rId9"/>
              </p:custDataLst>
            </p:nvPr>
          </p:nvSpPr>
          <p:spPr>
            <a:xfrm rot="17271638">
              <a:off x="9910514" y="3636161"/>
              <a:ext cx="100172" cy="8635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cxnSp>
          <p:nvCxnSpPr>
            <p:cNvPr id="16" name="直接连接符 15"/>
            <p:cNvCxnSpPr/>
            <p:nvPr userDrawn="1">
              <p:custDataLst>
                <p:tags r:id="rId10"/>
              </p:custDataLst>
            </p:nvPr>
          </p:nvCxnSpPr>
          <p:spPr>
            <a:xfrm flipV="1">
              <a:off x="8254758" y="3936640"/>
              <a:ext cx="399259" cy="4851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02448" y="443234"/>
            <a:ext cx="8139178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2"/>
            </p:custDataLst>
          </p:nvPr>
        </p:nvSpPr>
        <p:spPr>
          <a:xfrm>
            <a:off x="502448" y="952508"/>
            <a:ext cx="396243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05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3"/>
            </p:custDataLst>
          </p:nvPr>
        </p:nvSpPr>
        <p:spPr>
          <a:xfrm>
            <a:off x="4679194" y="952508"/>
            <a:ext cx="3962432" cy="5388907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05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219600" y="115167"/>
            <a:ext cx="8989800" cy="6438633"/>
            <a:chOff x="292800" y="115167"/>
            <a:chExt cx="11986400" cy="6438633"/>
          </a:xfrm>
        </p:grpSpPr>
        <p:sp>
          <p:nvSpPr>
            <p:cNvPr id="8" name="矩形 7"/>
            <p:cNvSpPr/>
            <p:nvPr userDrawn="1">
              <p:custDataLst>
                <p:tags r:id="rId3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grpSp>
          <p:nvGrpSpPr>
            <p:cNvPr id="9" name="组合 8"/>
            <p:cNvGrpSpPr/>
            <p:nvPr userDrawn="1">
              <p:custDataLst>
                <p:tags r:id="rId4"/>
              </p:custDataLst>
            </p:nvPr>
          </p:nvGrpSpPr>
          <p:grpSpPr>
            <a:xfrm>
              <a:off x="11023600" y="115167"/>
              <a:ext cx="1255600" cy="1051200"/>
              <a:chOff x="8076000" y="2807855"/>
              <a:chExt cx="1927777" cy="1613951"/>
            </a:xfrm>
          </p:grpSpPr>
          <p:sp>
            <p:nvSpPr>
              <p:cNvPr id="10" name="等腰三角形 5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8076000" y="2807855"/>
                <a:ext cx="1596413" cy="1376218"/>
              </a:xfrm>
              <a:custGeom>
                <a:avLst/>
                <a:gdLst>
                  <a:gd name="connsiteX0" fmla="*/ 0 w 1596413"/>
                  <a:gd name="connsiteY0" fmla="*/ 1376218 h 1376218"/>
                  <a:gd name="connsiteX1" fmla="*/ 798207 w 1596413"/>
                  <a:gd name="connsiteY1" fmla="*/ 0 h 1376218"/>
                  <a:gd name="connsiteX2" fmla="*/ 1596413 w 1596413"/>
                  <a:gd name="connsiteY2" fmla="*/ 1376218 h 1376218"/>
                  <a:gd name="connsiteX3" fmla="*/ 0 w 1596413"/>
                  <a:gd name="connsiteY3" fmla="*/ 1376218 h 1376218"/>
                  <a:gd name="connsiteX0-1" fmla="*/ 0 w 1596413"/>
                  <a:gd name="connsiteY0-2" fmla="*/ 1376218 h 1376218"/>
                  <a:gd name="connsiteX1-3" fmla="*/ 393745 w 1596413"/>
                  <a:gd name="connsiteY1-4" fmla="*/ 720436 h 1376218"/>
                  <a:gd name="connsiteX2-5" fmla="*/ 798207 w 1596413"/>
                  <a:gd name="connsiteY2-6" fmla="*/ 0 h 1376218"/>
                  <a:gd name="connsiteX3-7" fmla="*/ 1596413 w 1596413"/>
                  <a:gd name="connsiteY3-8" fmla="*/ 1376218 h 1376218"/>
                  <a:gd name="connsiteX4" fmla="*/ 0 w 1596413"/>
                  <a:gd name="connsiteY4" fmla="*/ 1376218 h 1376218"/>
                  <a:gd name="connsiteX0-9" fmla="*/ 393745 w 1596413"/>
                  <a:gd name="connsiteY0-10" fmla="*/ 720436 h 1376218"/>
                  <a:gd name="connsiteX1-11" fmla="*/ 798207 w 1596413"/>
                  <a:gd name="connsiteY1-12" fmla="*/ 0 h 1376218"/>
                  <a:gd name="connsiteX2-13" fmla="*/ 1596413 w 1596413"/>
                  <a:gd name="connsiteY2-14" fmla="*/ 1376218 h 1376218"/>
                  <a:gd name="connsiteX3-15" fmla="*/ 0 w 1596413"/>
                  <a:gd name="connsiteY3-16" fmla="*/ 1376218 h 1376218"/>
                  <a:gd name="connsiteX4-17" fmla="*/ 485185 w 1596413"/>
                  <a:gd name="connsiteY4-18" fmla="*/ 811876 h 1376218"/>
                  <a:gd name="connsiteX0-19" fmla="*/ 393745 w 1596413"/>
                  <a:gd name="connsiteY0-20" fmla="*/ 720436 h 1376218"/>
                  <a:gd name="connsiteX1-21" fmla="*/ 798207 w 1596413"/>
                  <a:gd name="connsiteY1-22" fmla="*/ 0 h 1376218"/>
                  <a:gd name="connsiteX2-23" fmla="*/ 1596413 w 1596413"/>
                  <a:gd name="connsiteY2-24" fmla="*/ 1376218 h 1376218"/>
                  <a:gd name="connsiteX3-25" fmla="*/ 0 w 1596413"/>
                  <a:gd name="connsiteY3-26" fmla="*/ 1376218 h 1376218"/>
                  <a:gd name="connsiteX4-27" fmla="*/ 254276 w 1596413"/>
                  <a:gd name="connsiteY4-28" fmla="*/ 941185 h 1376218"/>
                  <a:gd name="connsiteX0-29" fmla="*/ 559999 w 1596413"/>
                  <a:gd name="connsiteY0-30" fmla="*/ 406400 h 1376218"/>
                  <a:gd name="connsiteX1-31" fmla="*/ 798207 w 1596413"/>
                  <a:gd name="connsiteY1-32" fmla="*/ 0 h 1376218"/>
                  <a:gd name="connsiteX2-33" fmla="*/ 1596413 w 1596413"/>
                  <a:gd name="connsiteY2-34" fmla="*/ 1376218 h 1376218"/>
                  <a:gd name="connsiteX3-35" fmla="*/ 0 w 1596413"/>
                  <a:gd name="connsiteY3-36" fmla="*/ 1376218 h 1376218"/>
                  <a:gd name="connsiteX4-37" fmla="*/ 254276 w 1596413"/>
                  <a:gd name="connsiteY4-38" fmla="*/ 941185 h 1376218"/>
                  <a:gd name="connsiteX0-39" fmla="*/ 559999 w 1596413"/>
                  <a:gd name="connsiteY0-40" fmla="*/ 406400 h 1376218"/>
                  <a:gd name="connsiteX1-41" fmla="*/ 798207 w 1596413"/>
                  <a:gd name="connsiteY1-42" fmla="*/ 0 h 1376218"/>
                  <a:gd name="connsiteX2-43" fmla="*/ 1596413 w 1596413"/>
                  <a:gd name="connsiteY2-44" fmla="*/ 1376218 h 1376218"/>
                  <a:gd name="connsiteX3-45" fmla="*/ 0 w 1596413"/>
                  <a:gd name="connsiteY3-46" fmla="*/ 1376218 h 1376218"/>
                  <a:gd name="connsiteX4-47" fmla="*/ 226567 w 1596413"/>
                  <a:gd name="connsiteY4-48" fmla="*/ 996604 h 137621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17" y="connsiteY4-18"/>
                  </a:cxn>
                </a:cxnLst>
                <a:rect l="l" t="t" r="r" b="b"/>
                <a:pathLst>
                  <a:path w="1596413" h="1376218">
                    <a:moveTo>
                      <a:pt x="559999" y="406400"/>
                    </a:moveTo>
                    <a:lnTo>
                      <a:pt x="798207" y="0"/>
                    </a:lnTo>
                    <a:lnTo>
                      <a:pt x="1596413" y="1376218"/>
                    </a:lnTo>
                    <a:lnTo>
                      <a:pt x="0" y="1376218"/>
                    </a:lnTo>
                    <a:cubicBezTo>
                      <a:pt x="131248" y="1157624"/>
                      <a:pt x="226567" y="996604"/>
                      <a:pt x="226567" y="996604"/>
                    </a:cubicBezTo>
                  </a:path>
                </a:pathLst>
              </a:custGeom>
              <a:noFill/>
              <a:ln w="222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1" name="等腰三角形 10"/>
              <p:cNvSpPr/>
              <p:nvPr userDrawn="1">
                <p:custDataLst>
                  <p:tags r:id="rId6"/>
                </p:custDataLst>
              </p:nvPr>
            </p:nvSpPr>
            <p:spPr>
              <a:xfrm rot="1606639">
                <a:off x="8238878" y="3291463"/>
                <a:ext cx="501643" cy="432451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cxnSp>
            <p:nvCxnSpPr>
              <p:cNvPr id="12" name="直接连接符 11"/>
              <p:cNvCxnSpPr/>
              <p:nvPr userDrawn="1">
                <p:custDataLst>
                  <p:tags r:id="rId7"/>
                </p:custDataLst>
              </p:nvPr>
            </p:nvCxnSpPr>
            <p:spPr>
              <a:xfrm flipV="1">
                <a:off x="8922329" y="3064058"/>
                <a:ext cx="498764" cy="62114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 userDrawn="1">
                <p:custDataLst>
                  <p:tags r:id="rId8"/>
                </p:custDataLst>
              </p:nvPr>
            </p:nvCxnSpPr>
            <p:spPr>
              <a:xfrm flipV="1">
                <a:off x="8798668" y="3845851"/>
                <a:ext cx="354113" cy="5001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等腰三角形 13"/>
              <p:cNvSpPr/>
              <p:nvPr userDrawn="1">
                <p:custDataLst>
                  <p:tags r:id="rId9"/>
                </p:custDataLst>
              </p:nvPr>
            </p:nvSpPr>
            <p:spPr>
              <a:xfrm rot="1606639">
                <a:off x="9579054" y="3167519"/>
                <a:ext cx="253596" cy="218617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5" name="等腰三角形 14"/>
              <p:cNvSpPr/>
              <p:nvPr userDrawn="1">
                <p:custDataLst>
                  <p:tags r:id="rId10"/>
                </p:custDataLst>
              </p:nvPr>
            </p:nvSpPr>
            <p:spPr>
              <a:xfrm rot="1993522">
                <a:off x="9324226" y="3624591"/>
                <a:ext cx="253596" cy="218617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6" name="等腰三角形 15"/>
              <p:cNvSpPr/>
              <p:nvPr userDrawn="1">
                <p:custDataLst>
                  <p:tags r:id="rId11"/>
                </p:custDataLst>
              </p:nvPr>
            </p:nvSpPr>
            <p:spPr>
              <a:xfrm rot="17271638">
                <a:off x="9910514" y="3636161"/>
                <a:ext cx="100172" cy="86355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cxnSp>
            <p:nvCxnSpPr>
              <p:cNvPr id="17" name="直接连接符 16"/>
              <p:cNvCxnSpPr/>
              <p:nvPr userDrawn="1">
                <p:custDataLst>
                  <p:tags r:id="rId12"/>
                </p:custDataLst>
              </p:nvPr>
            </p:nvCxnSpPr>
            <p:spPr>
              <a:xfrm flipV="1">
                <a:off x="8254758" y="3936640"/>
                <a:ext cx="399259" cy="4851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3"/>
            </p:custDataLst>
          </p:nvPr>
        </p:nvSpPr>
        <p:spPr>
          <a:xfrm>
            <a:off x="7928351" y="952508"/>
            <a:ext cx="713238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4"/>
            </p:custDataLst>
          </p:nvPr>
        </p:nvSpPr>
        <p:spPr>
          <a:xfrm>
            <a:off x="502444" y="952500"/>
            <a:ext cx="7371076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245.xml"/><Relationship Id="rId23" Type="http://schemas.openxmlformats.org/officeDocument/2006/relationships/tags" Target="../tags/tag244.xml"/><Relationship Id="rId22" Type="http://schemas.openxmlformats.org/officeDocument/2006/relationships/tags" Target="../tags/tag243.xml"/><Relationship Id="rId21" Type="http://schemas.openxmlformats.org/officeDocument/2006/relationships/tags" Target="../tags/tag242.xml"/><Relationship Id="rId20" Type="http://schemas.openxmlformats.org/officeDocument/2006/relationships/tags" Target="../tags/tag241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240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502412" y="443230"/>
            <a:ext cx="8139178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502412" y="952508"/>
            <a:ext cx="8139178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659807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3087000" y="6349833"/>
            <a:ext cx="297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6457950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1800" b="1" u="none" strike="noStrike" kern="1200" cap="none" spc="0" normalizeH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050" u="none" strike="noStrike" kern="1200" cap="none" spc="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050" u="none" strike="noStrike" kern="1200" cap="none" spc="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050" u="none" strike="noStrike" kern="1200" cap="none" spc="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050" u="none" strike="noStrike" kern="1200" cap="none" spc="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050" u="none" strike="noStrike" kern="1200" cap="none" spc="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8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9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0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1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zh-CN" altLang="en-US"/>
              <a:t>选修课程修读介绍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课程结构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/>
              <a:t>公共必修：必修</a:t>
            </a:r>
            <a:endParaRPr lang="zh-CN" altLang="en-US" sz="2000"/>
          </a:p>
          <a:p>
            <a:r>
              <a:rPr lang="zh-CN" altLang="en-US" sz="2000"/>
              <a:t>公共选修：选修</a:t>
            </a:r>
            <a:endParaRPr lang="zh-CN" altLang="en-US" sz="2000"/>
          </a:p>
          <a:p>
            <a:r>
              <a:rPr lang="zh-CN" altLang="en-US" sz="2000"/>
              <a:t>核心课程：必修</a:t>
            </a:r>
            <a:endParaRPr lang="zh-CN" altLang="en-US" sz="2000"/>
          </a:p>
          <a:p>
            <a:r>
              <a:rPr lang="zh-CN" altLang="en-US" sz="2000"/>
              <a:t>专业限选：等同于必修</a:t>
            </a:r>
            <a:endParaRPr lang="zh-CN" altLang="en-US" sz="2000"/>
          </a:p>
          <a:p>
            <a:r>
              <a:rPr lang="zh-CN" altLang="en-US" sz="2000"/>
              <a:t>方向课：有多个方向，至少有一个方向课下的全部课程需要修满</a:t>
            </a:r>
            <a:endParaRPr lang="zh-CN" altLang="en-US" sz="2000"/>
          </a:p>
          <a:p>
            <a:r>
              <a:rPr lang="zh-CN" altLang="en-US" sz="2000"/>
              <a:t>其他：自由选修</a:t>
            </a:r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计算机科学与技术专业课程体系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 t="8071" b="7026"/>
          <a:stretch>
            <a:fillRect/>
          </a:stretch>
        </p:blipFill>
        <p:spPr>
          <a:xfrm>
            <a:off x="0" y="972185"/>
            <a:ext cx="8994140" cy="47961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课程修读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15180" y="828040"/>
            <a:ext cx="3834130" cy="56711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06375" y="2241550"/>
            <a:ext cx="419798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+mn-ea"/>
              </a:rPr>
              <a:t>包括但不限于：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  <a:sym typeface="+mn-ea"/>
              </a:rPr>
              <a:t>1.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专业限选：要选；</a:t>
            </a:r>
            <a:endParaRPr lang="zh-CN" altLang="en-US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  <a:sym typeface="+mn-ea"/>
              </a:rPr>
              <a:t>2. 3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个方向，任一方向的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3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门课要选满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pic>
        <p:nvPicPr>
          <p:cNvPr id="10" name="内容占位符 9"/>
          <p:cNvPicPr>
            <a:picLocks noChangeAspect="1"/>
          </p:cNvPicPr>
          <p:nvPr>
            <p:ph idx="1"/>
          </p:nvPr>
        </p:nvPicPr>
        <p:blipFill>
          <a:blip r:embed="rId1"/>
          <a:srcRect t="8957" b="6355"/>
          <a:stretch>
            <a:fillRect/>
          </a:stretch>
        </p:blipFill>
        <p:spPr>
          <a:xfrm>
            <a:off x="50800" y="1025525"/>
            <a:ext cx="9052560" cy="48152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软件工程专业课程体系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课程修读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85750" y="1704975"/>
            <a:ext cx="461518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包括但不限于：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1. </a:t>
            </a:r>
            <a:r>
              <a:rPr lang="zh-CN" altLang="en-US">
                <a:solidFill>
                  <a:schemeClr val="bg1"/>
                </a:solidFill>
              </a:rPr>
              <a:t>专业限选：要选；</a:t>
            </a:r>
            <a:endParaRPr lang="zh-CN" altLang="en-US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2. 3</a:t>
            </a:r>
            <a:r>
              <a:rPr lang="zh-CN" altLang="en-US">
                <a:solidFill>
                  <a:schemeClr val="bg1"/>
                </a:solidFill>
              </a:rPr>
              <a:t>个方向，任一方向的</a:t>
            </a:r>
            <a:r>
              <a:rPr lang="en-US" altLang="zh-CN">
                <a:solidFill>
                  <a:schemeClr val="bg1"/>
                </a:solidFill>
              </a:rPr>
              <a:t>3</a:t>
            </a:r>
            <a:r>
              <a:rPr lang="zh-CN" altLang="en-US">
                <a:solidFill>
                  <a:schemeClr val="bg1"/>
                </a:solidFill>
              </a:rPr>
              <a:t>门课都要选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（基于</a:t>
            </a:r>
            <a:r>
              <a:rPr lang="en-US" altLang="zh-CN">
                <a:solidFill>
                  <a:schemeClr val="bg1"/>
                </a:solidFill>
              </a:rPr>
              <a:t>UML</a:t>
            </a:r>
            <a:r>
              <a:rPr lang="zh-CN" altLang="en-US">
                <a:solidFill>
                  <a:schemeClr val="bg1"/>
                </a:solidFill>
              </a:rPr>
              <a:t>的</a:t>
            </a:r>
            <a:r>
              <a:rPr lang="en-US" altLang="zh-CN">
                <a:solidFill>
                  <a:schemeClr val="bg1"/>
                </a:solidFill>
              </a:rPr>
              <a:t>OOAD</a:t>
            </a:r>
            <a:r>
              <a:rPr lang="zh-CN" altLang="en-US">
                <a:solidFill>
                  <a:schemeClr val="bg1"/>
                </a:solidFill>
              </a:rPr>
              <a:t>等同于限选）</a:t>
            </a:r>
            <a:endParaRPr lang="zh-CN" altLang="en-US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3. </a:t>
            </a:r>
            <a:r>
              <a:rPr lang="zh-CN" altLang="en-US">
                <a:solidFill>
                  <a:schemeClr val="bg1"/>
                </a:solidFill>
              </a:rPr>
              <a:t>编程语言</a:t>
            </a:r>
            <a:r>
              <a:rPr lang="en-US" altLang="zh-CN">
                <a:solidFill>
                  <a:schemeClr val="bg1"/>
                </a:solidFill>
              </a:rPr>
              <a:t>/</a:t>
            </a:r>
            <a:r>
              <a:rPr lang="zh-CN" altLang="en-US">
                <a:solidFill>
                  <a:schemeClr val="bg1"/>
                </a:solidFill>
              </a:rPr>
              <a:t>后续计划开出《程序验证》替代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070475" y="398145"/>
            <a:ext cx="3616325" cy="59620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其他说明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000"/>
              <a:t>1.</a:t>
            </a:r>
            <a:r>
              <a:rPr sz="2000"/>
              <a:t>方向课修读试行期间（</a:t>
            </a:r>
            <a:r>
              <a:rPr lang="en-US" altLang="zh-CN" sz="2000"/>
              <a:t>2019</a:t>
            </a:r>
            <a:r>
              <a:rPr sz="2000"/>
              <a:t>、</a:t>
            </a:r>
            <a:r>
              <a:rPr lang="en-US" altLang="zh-CN" sz="2000"/>
              <a:t>2020</a:t>
            </a:r>
            <a:r>
              <a:rPr sz="2000"/>
              <a:t>级），毕业资格审查时（</a:t>
            </a:r>
            <a:r>
              <a:rPr lang="en-US" altLang="zh-CN" sz="2000"/>
              <a:t>2023</a:t>
            </a:r>
            <a:r>
              <a:rPr sz="2000"/>
              <a:t>、</a:t>
            </a:r>
            <a:r>
              <a:rPr lang="en-US" altLang="zh-CN" sz="2000"/>
              <a:t>2024</a:t>
            </a:r>
            <a:r>
              <a:rPr sz="2000"/>
              <a:t>届）</a:t>
            </a:r>
            <a:r>
              <a:rPr sz="2000"/>
              <a:t>将检查限选、方向课修读情况，未达条件将延迟到第二批毕业</a:t>
            </a:r>
            <a:endParaRPr sz="2000"/>
          </a:p>
          <a:p>
            <a:r>
              <a:rPr lang="en-US" altLang="zh-CN" sz="2000"/>
              <a:t>2. </a:t>
            </a:r>
            <a:r>
              <a:rPr sz="2000"/>
              <a:t>限选和方向课，选课时因为各种原因没选上 </a:t>
            </a:r>
            <a:r>
              <a:rPr lang="en-US" altLang="zh-CN" sz="2000"/>
              <a:t>=</a:t>
            </a:r>
            <a:r>
              <a:rPr sz="2000"/>
              <a:t>》 找教学秘书加席位</a:t>
            </a:r>
            <a:endParaRPr sz="2000"/>
          </a:p>
          <a:p>
            <a:endParaRPr sz="20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2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2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3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3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0*i*1"/>
  <p:tag name="KSO_WM_UNIT_LAYERLEVEL" val="1"/>
  <p:tag name="KSO_WM_TAG_VERSION" val="1.0"/>
  <p:tag name="KSO_WM_BEAUTIFY_FLAG" val="#wm#"/>
  <p:tag name="KSO_WM_UNIT_SUBTYPE" val="h"/>
  <p:tag name="KSO_WM_UNIT_BK_DARK_LIGHT" val="1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SLIDE_BACKGROUND_TYPE" val="topBottom"/>
  <p:tag name="KSO_WM_SLIDE_BK_DARK_LIGHT" val="1"/>
  <p:tag name="KSO_WM_UNIT_TYPE" val="i"/>
  <p:tag name="KSO_WM_UNIT_INDEX" val="1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4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4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5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5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1"/>
  <p:tag name="KSO_WM_UNIT_TYPE" val="i"/>
  <p:tag name="KSO_WM_UNIT_INDEX" val="1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SLIDE_BACKGROUND_TYPE" val="general"/>
  <p:tag name="KSO_WM_SLIDE_BK_DARK_LIGHT" val="1"/>
  <p:tag name="KSO_WM_UNIT_TYPE" val="i"/>
  <p:tag name="KSO_WM_UNIT_INDEX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SLIDE_BACKGROUND_TYPE" val="general"/>
  <p:tag name="KSO_WM_SLIDE_BK_DARK_LIGHT" val="1"/>
  <p:tag name="KSO_WM_UNIT_TYPE" val="i"/>
  <p:tag name="KSO_WM_UNIT_INDEX" val="3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4"/>
  <p:tag name="KSO_WM_UNIT_LAYERLEVEL" val="1"/>
  <p:tag name="KSO_WM_TAG_VERSION" val="1.0"/>
  <p:tag name="KSO_WM_BEAUTIFY_FLAG" val="#wm#"/>
  <p:tag name="KSO_WM_SLIDE_BACKGROUND_TYPE" val="general"/>
  <p:tag name="KSO_WM_SLIDE_BK_DARK_LIGHT" val="1"/>
  <p:tag name="KSO_WM_UNIT_TYPE" val="i"/>
  <p:tag name="KSO_WM_UNIT_INDEX" val="4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5"/>
  <p:tag name="KSO_WM_UNIT_LAYERLEVEL" val="1"/>
  <p:tag name="KSO_WM_TAG_VERSION" val="1.0"/>
  <p:tag name="KSO_WM_BEAUTIFY_FLAG" val="#wm#"/>
  <p:tag name="KSO_WM_SLIDE_BACKGROUND_TYPE" val="general"/>
  <p:tag name="KSO_WM_SLIDE_BK_DARK_LIGHT" val="1"/>
  <p:tag name="KSO_WM_UNIT_TYPE" val="i"/>
  <p:tag name="KSO_WM_UNIT_INDEX" val="5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6"/>
  <p:tag name="KSO_WM_UNIT_LAYERLEVEL" val="1"/>
  <p:tag name="KSO_WM_TAG_VERSION" val="1.0"/>
  <p:tag name="KSO_WM_BEAUTIFY_FLAG" val="#wm#"/>
  <p:tag name="KSO_WM_SLIDE_BACKGROUND_TYPE" val="general"/>
  <p:tag name="KSO_WM_SLIDE_BK_DARK_LIGHT" val="1"/>
  <p:tag name="KSO_WM_UNIT_TYPE" val="i"/>
  <p:tag name="KSO_WM_UNIT_INDEX" val="6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7"/>
  <p:tag name="KSO_WM_UNIT_LAYERLEVEL" val="1"/>
  <p:tag name="KSO_WM_TAG_VERSION" val="1.0"/>
  <p:tag name="KSO_WM_BEAUTIFY_FLAG" val="#wm#"/>
  <p:tag name="KSO_WM_SLIDE_BACKGROUND_TYPE" val="general"/>
  <p:tag name="KSO_WM_SLIDE_BK_DARK_LIGHT" val="1"/>
  <p:tag name="KSO_WM_UNIT_TYPE" val="i"/>
  <p:tag name="KSO_WM_UNIT_INDEX" val="7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8"/>
  <p:tag name="KSO_WM_UNIT_LAYERLEVEL" val="1"/>
  <p:tag name="KSO_WM_TAG_VERSION" val="1.0"/>
  <p:tag name="KSO_WM_BEAUTIFY_FLAG" val="#wm#"/>
  <p:tag name="KSO_WM_SLIDE_BACKGROUND_TYPE" val="general"/>
  <p:tag name="KSO_WM_SLIDE_BK_DARK_LIGHT" val="1"/>
  <p:tag name="KSO_WM_UNIT_TYPE" val="i"/>
  <p:tag name="KSO_WM_UNIT_INDEX" val="8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9"/>
  <p:tag name="KSO_WM_UNIT_LAYERLEVEL" val="1"/>
  <p:tag name="KSO_WM_TAG_VERSION" val="1.0"/>
  <p:tag name="KSO_WM_BEAUTIFY_FLAG" val="#wm#"/>
  <p:tag name="KSO_WM_SLIDE_BACKGROUND_TYPE" val="general"/>
  <p:tag name="KSO_WM_SLIDE_BK_DARK_LIGHT" val="1"/>
  <p:tag name="KSO_WM_UNIT_TYPE" val="i"/>
  <p:tag name="KSO_WM_UNIT_INDEX" val="9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6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6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1"/>
  <p:tag name="KSO_WM_UNIT_BK_DARK_LIGHT" val="1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SLIDE_BACKGROUND_TYPE" val="frame"/>
  <p:tag name="KSO_WM_SLIDE_BK_DARK_LIGHT" val="1"/>
  <p:tag name="KSO_WM_UNIT_TYPE" val="i"/>
  <p:tag name="KSO_WM_UNIT_INDEX" val="1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2"/>
  <p:tag name="KSO_WM_UNIT_LAYERLEVEL" val="1"/>
  <p:tag name="KSO_WM_TAG_VERSION" val="1.0"/>
  <p:tag name="KSO_WM_BEAUTIFY_FLAG" val="#wm#"/>
  <p:tag name="KSO_WM_SLIDE_BACKGROUND_TYPE" val="frame"/>
  <p:tag name="KSO_WM_SLIDE_BK_DARK_LIGHT" val="1"/>
  <p:tag name="KSO_WM_UNIT_TYPE" val="i"/>
  <p:tag name="KSO_WM_UNIT_INDEX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3"/>
  <p:tag name="KSO_WM_UNIT_LAYERLEVEL" val="1"/>
  <p:tag name="KSO_WM_TAG_VERSION" val="1.0"/>
  <p:tag name="KSO_WM_BEAUTIFY_FLAG" val="#wm#"/>
  <p:tag name="KSO_WM_SLIDE_BACKGROUND_TYPE" val="frame"/>
  <p:tag name="KSO_WM_SLIDE_BK_DARK_LIGHT" val="1"/>
  <p:tag name="KSO_WM_UNIT_TYPE" val="i"/>
  <p:tag name="KSO_WM_UNIT_INDEX" val="3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4"/>
  <p:tag name="KSO_WM_UNIT_LAYERLEVEL" val="1"/>
  <p:tag name="KSO_WM_TAG_VERSION" val="1.0"/>
  <p:tag name="KSO_WM_BEAUTIFY_FLAG" val="#wm#"/>
  <p:tag name="KSO_WM_SLIDE_BACKGROUND_TYPE" val="frame"/>
  <p:tag name="KSO_WM_SLIDE_BK_DARK_LIGHT" val="1"/>
  <p:tag name="KSO_WM_UNIT_TYPE" val="i"/>
  <p:tag name="KSO_WM_UNIT_INDEX" val="4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5"/>
  <p:tag name="KSO_WM_UNIT_LAYERLEVEL" val="1"/>
  <p:tag name="KSO_WM_TAG_VERSION" val="1.0"/>
  <p:tag name="KSO_WM_BEAUTIFY_FLAG" val="#wm#"/>
  <p:tag name="KSO_WM_SLIDE_BACKGROUND_TYPE" val="frame"/>
  <p:tag name="KSO_WM_SLIDE_BK_DARK_LIGHT" val="1"/>
  <p:tag name="KSO_WM_UNIT_TYPE" val="i"/>
  <p:tag name="KSO_WM_UNIT_INDEX" val="5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7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7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6"/>
  <p:tag name="KSO_WM_UNIT_LAYERLEVEL" val="1"/>
  <p:tag name="KSO_WM_TAG_VERSION" val="1.0"/>
  <p:tag name="KSO_WM_BEAUTIFY_FLAG" val="#wm#"/>
  <p:tag name="KSO_WM_SLIDE_BACKGROUND_TYPE" val="frame"/>
  <p:tag name="KSO_WM_SLIDE_BK_DARK_LIGHT" val="1"/>
  <p:tag name="KSO_WM_UNIT_TYPE" val="i"/>
  <p:tag name="KSO_WM_UNIT_INDEX" val="6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7"/>
  <p:tag name="KSO_WM_UNIT_LAYERLEVEL" val="1"/>
  <p:tag name="KSO_WM_TAG_VERSION" val="1.0"/>
  <p:tag name="KSO_WM_BEAUTIFY_FLAG" val="#wm#"/>
  <p:tag name="KSO_WM_SLIDE_BACKGROUND_TYPE" val="frame"/>
  <p:tag name="KSO_WM_SLIDE_BK_DARK_LIGHT" val="1"/>
  <p:tag name="KSO_WM_UNIT_TYPE" val="i"/>
  <p:tag name="KSO_WM_UNIT_INDEX" val="7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8"/>
  <p:tag name="KSO_WM_UNIT_LAYERLEVEL" val="1"/>
  <p:tag name="KSO_WM_TAG_VERSION" val="1.0"/>
  <p:tag name="KSO_WM_BEAUTIFY_FLAG" val="#wm#"/>
  <p:tag name="KSO_WM_SLIDE_BACKGROUND_TYPE" val="frame"/>
  <p:tag name="KSO_WM_SLIDE_BK_DARK_LIGHT" val="1"/>
  <p:tag name="KSO_WM_UNIT_TYPE" val="i"/>
  <p:tag name="KSO_WM_UNIT_INDEX" val="8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9"/>
  <p:tag name="KSO_WM_UNIT_LAYERLEVEL" val="1"/>
  <p:tag name="KSO_WM_TAG_VERSION" val="1.0"/>
  <p:tag name="KSO_WM_BEAUTIFY_FLAG" val="#wm#"/>
  <p:tag name="KSO_WM_SLIDE_BACKGROUND_TYPE" val="frame"/>
  <p:tag name="KSO_WM_SLIDE_BK_DARK_LIGHT" val="1"/>
  <p:tag name="KSO_WM_UNIT_TYPE" val="i"/>
  <p:tag name="KSO_WM_UNIT_INDEX" val="9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SLIDE_BACKGROUND_TYPE" val="leftRight"/>
  <p:tag name="KSO_WM_SLIDE_BK_DARK_LIGHT" val="1"/>
  <p:tag name="KSO_WM_UNIT_TYPE" val="i"/>
  <p:tag name="KSO_WM_UNIT_INDEX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8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8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2"/>
  <p:tag name="KSO_WM_UNIT_LAYERLEVEL" val="1"/>
  <p:tag name="KSO_WM_TAG_VERSION" val="1.0"/>
  <p:tag name="KSO_WM_BEAUTIFY_FLAG" val="#wm#"/>
  <p:tag name="KSO_WM_SLIDE_BACKGROUND_TYPE" val="leftRight"/>
  <p:tag name="KSO_WM_SLIDE_BK_DARK_LIGHT" val="1"/>
  <p:tag name="KSO_WM_UNIT_TYPE" val="i"/>
  <p:tag name="KSO_WM_UNIT_INDEX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3"/>
  <p:tag name="KSO_WM_UNIT_LAYERLEVEL" val="1"/>
  <p:tag name="KSO_WM_TAG_VERSION" val="1.0"/>
  <p:tag name="KSO_WM_BEAUTIFY_FLAG" val="#wm#"/>
  <p:tag name="KSO_WM_SLIDE_BACKGROUND_TYPE" val="leftRight"/>
  <p:tag name="KSO_WM_SLIDE_BK_DARK_LIGHT" val="1"/>
  <p:tag name="KSO_WM_UNIT_TYPE" val="i"/>
  <p:tag name="KSO_WM_UNIT_INDEX" val="3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4"/>
  <p:tag name="KSO_WM_UNIT_LAYERLEVEL" val="1"/>
  <p:tag name="KSO_WM_TAG_VERSION" val="1.0"/>
  <p:tag name="KSO_WM_BEAUTIFY_FLAG" val="#wm#"/>
  <p:tag name="KSO_WM_SLIDE_BACKGROUND_TYPE" val="leftRight"/>
  <p:tag name="KSO_WM_SLIDE_BK_DARK_LIGHT" val="1"/>
  <p:tag name="KSO_WM_UNIT_TYPE" val="i"/>
  <p:tag name="KSO_WM_UNIT_INDEX" val="4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5"/>
  <p:tag name="KSO_WM_UNIT_LAYERLEVEL" val="1"/>
  <p:tag name="KSO_WM_TAG_VERSION" val="1.0"/>
  <p:tag name="KSO_WM_BEAUTIFY_FLAG" val="#wm#"/>
  <p:tag name="KSO_WM_SLIDE_BACKGROUND_TYPE" val="leftRight"/>
  <p:tag name="KSO_WM_SLIDE_BK_DARK_LIGHT" val="1"/>
  <p:tag name="KSO_WM_UNIT_TYPE" val="i"/>
  <p:tag name="KSO_WM_UNIT_INDEX" val="5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6"/>
  <p:tag name="KSO_WM_UNIT_LAYERLEVEL" val="1"/>
  <p:tag name="KSO_WM_TAG_VERSION" val="1.0"/>
  <p:tag name="KSO_WM_BEAUTIFY_FLAG" val="#wm#"/>
  <p:tag name="KSO_WM_SLIDE_BACKGROUND_TYPE" val="leftRight"/>
  <p:tag name="KSO_WM_SLIDE_BK_DARK_LIGHT" val="1"/>
  <p:tag name="KSO_WM_UNIT_TYPE" val="i"/>
  <p:tag name="KSO_WM_UNIT_INDEX" val="6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7"/>
  <p:tag name="KSO_WM_UNIT_LAYERLEVEL" val="1"/>
  <p:tag name="KSO_WM_TAG_VERSION" val="1.0"/>
  <p:tag name="KSO_WM_BEAUTIFY_FLAG" val="#wm#"/>
  <p:tag name="KSO_WM_SLIDE_BACKGROUND_TYPE" val="leftRight"/>
  <p:tag name="KSO_WM_SLIDE_BK_DARK_LIGHT" val="1"/>
  <p:tag name="KSO_WM_UNIT_TYPE" val="i"/>
  <p:tag name="KSO_WM_UNIT_INDEX" val="7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8"/>
  <p:tag name="KSO_WM_UNIT_LAYERLEVEL" val="1"/>
  <p:tag name="KSO_WM_TAG_VERSION" val="1.0"/>
  <p:tag name="KSO_WM_BEAUTIFY_FLAG" val="#wm#"/>
  <p:tag name="KSO_WM_SLIDE_BACKGROUND_TYPE" val="leftRight"/>
  <p:tag name="KSO_WM_SLIDE_BK_DARK_LIGHT" val="1"/>
  <p:tag name="KSO_WM_UNIT_TYPE" val="i"/>
  <p:tag name="KSO_WM_UNIT_INDEX" val="8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9"/>
  <p:tag name="KSO_WM_UNIT_LAYERLEVEL" val="1"/>
  <p:tag name="KSO_WM_TAG_VERSION" val="1.0"/>
  <p:tag name="KSO_WM_BEAUTIFY_FLAG" val="#wm#"/>
  <p:tag name="KSO_WM_SLIDE_BACKGROUND_TYPE" val="leftRight"/>
  <p:tag name="KSO_WM_SLIDE_BK_DARK_LIGHT" val="1"/>
  <p:tag name="KSO_WM_UNIT_TYPE" val="i"/>
  <p:tag name="KSO_WM_UNIT_INDEX" val="9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1"/>
  <p:tag name="KSO_WM_UNIT_BK_DARK_LIGHT" val="1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9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9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1"/>
  <p:tag name="KSO_WM_UNIT_BK_DARK_LIGHT" val="1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SLIDE_BACKGROUND_TYPE" val="topBottom"/>
  <p:tag name="KSO_WM_SLIDE_BK_DARK_LIGHT" val="1"/>
  <p:tag name="KSO_WM_UNIT_TYPE" val="i"/>
  <p:tag name="KSO_WM_UNIT_INDEX" val="1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2"/>
  <p:tag name="KSO_WM_UNIT_LAYERLEVEL" val="1"/>
  <p:tag name="KSO_WM_TAG_VERSION" val="1.0"/>
  <p:tag name="KSO_WM_BEAUTIFY_FLAG" val="#wm#"/>
  <p:tag name="KSO_WM_SLIDE_BACKGROUND_TYPE" val="topBottom"/>
  <p:tag name="KSO_WM_SLIDE_BK_DARK_LIGHT" val="1"/>
  <p:tag name="KSO_WM_UNIT_TYPE" val="i"/>
  <p:tag name="KSO_WM_UNIT_INDEX" val="2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3"/>
  <p:tag name="KSO_WM_UNIT_LAYERLEVEL" val="1"/>
  <p:tag name="KSO_WM_TAG_VERSION" val="1.0"/>
  <p:tag name="KSO_WM_BEAUTIFY_FLAG" val="#wm#"/>
  <p:tag name="KSO_WM_SLIDE_BACKGROUND_TYPE" val="topBottom"/>
  <p:tag name="KSO_WM_SLIDE_BK_DARK_LIGHT" val="1"/>
  <p:tag name="KSO_WM_UNIT_TYPE" val="i"/>
  <p:tag name="KSO_WM_UNIT_INDEX" val="3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4"/>
  <p:tag name="KSO_WM_UNIT_LAYERLEVEL" val="1"/>
  <p:tag name="KSO_WM_TAG_VERSION" val="1.0"/>
  <p:tag name="KSO_WM_BEAUTIFY_FLAG" val="#wm#"/>
  <p:tag name="KSO_WM_SLIDE_BACKGROUND_TYPE" val="topBottom"/>
  <p:tag name="KSO_WM_SLIDE_BK_DARK_LIGHT" val="1"/>
  <p:tag name="KSO_WM_UNIT_TYPE" val="i"/>
  <p:tag name="KSO_WM_UNIT_INDEX" val="4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SLIDE_BK_DARK_LIGHT" val="1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5"/>
  <p:tag name="KSO_WM_UNIT_LAYERLEVEL" val="1"/>
  <p:tag name="KSO_WM_TAG_VERSION" val="1.0"/>
  <p:tag name="KSO_WM_BEAUTIFY_FLAG" val="#wm#"/>
  <p:tag name="KSO_WM_SLIDE_BACKGROUND_TYPE" val="topBottom"/>
  <p:tag name="KSO_WM_SLIDE_BK_DARK_LIGHT" val="1"/>
  <p:tag name="KSO_WM_UNIT_TYPE" val="i"/>
  <p:tag name="KSO_WM_UNIT_INDEX" val="5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6"/>
  <p:tag name="KSO_WM_UNIT_LAYERLEVEL" val="1"/>
  <p:tag name="KSO_WM_TAG_VERSION" val="1.0"/>
  <p:tag name="KSO_WM_BEAUTIFY_FLAG" val="#wm#"/>
  <p:tag name="KSO_WM_SLIDE_BACKGROUND_TYPE" val="topBottom"/>
  <p:tag name="KSO_WM_SLIDE_BK_DARK_LIGHT" val="1"/>
  <p:tag name="KSO_WM_UNIT_TYPE" val="i"/>
  <p:tag name="KSO_WM_UNIT_INDEX" val="6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7"/>
  <p:tag name="KSO_WM_UNIT_LAYERLEVEL" val="1"/>
  <p:tag name="KSO_WM_TAG_VERSION" val="1.0"/>
  <p:tag name="KSO_WM_BEAUTIFY_FLAG" val="#wm#"/>
  <p:tag name="KSO_WM_SLIDE_BACKGROUND_TYPE" val="topBottom"/>
  <p:tag name="KSO_WM_SLIDE_BK_DARK_LIGHT" val="1"/>
  <p:tag name="KSO_WM_UNIT_TYPE" val="i"/>
  <p:tag name="KSO_WM_UNIT_INDEX" val="7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8"/>
  <p:tag name="KSO_WM_UNIT_LAYERLEVEL" val="1"/>
  <p:tag name="KSO_WM_TAG_VERSION" val="1.0"/>
  <p:tag name="KSO_WM_BEAUTIFY_FLAG" val="#wm#"/>
  <p:tag name="KSO_WM_SLIDE_BACKGROUND_TYPE" val="topBottom"/>
  <p:tag name="KSO_WM_SLIDE_BK_DARK_LIGHT" val="1"/>
  <p:tag name="KSO_WM_UNIT_TYPE" val="i"/>
  <p:tag name="KSO_WM_UNIT_INDEX" val="8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9"/>
  <p:tag name="KSO_WM_UNIT_LAYERLEVEL" val="1"/>
  <p:tag name="KSO_WM_TAG_VERSION" val="1.0"/>
  <p:tag name="KSO_WM_BEAUTIFY_FLAG" val="#wm#"/>
  <p:tag name="KSO_WM_SLIDE_BACKGROUND_TYPE" val="topBottom"/>
  <p:tag name="KSO_WM_SLIDE_BK_DARK_LIGHT" val="1"/>
  <p:tag name="KSO_WM_UNIT_TYPE" val="i"/>
  <p:tag name="KSO_WM_UNIT_INDEX" val="9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SLIDE_BK_DARK_LIGHT" val="1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SLIDE_BACKGROUND_TYPE" val="bottomTop"/>
  <p:tag name="KSO_WM_SLIDE_BK_DARK_LIGHT" val="1"/>
  <p:tag name="KSO_WM_UNIT_TYPE" val="i"/>
  <p:tag name="KSO_WM_UNIT_INDEX" val="1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2"/>
  <p:tag name="KSO_WM_UNIT_LAYERLEVEL" val="1"/>
  <p:tag name="KSO_WM_TAG_VERSION" val="1.0"/>
  <p:tag name="KSO_WM_BEAUTIFY_FLAG" val="#wm#"/>
  <p:tag name="KSO_WM_SLIDE_BACKGROUND_TYPE" val="bottomTop"/>
  <p:tag name="KSO_WM_SLIDE_BK_DARK_LIGHT" val="1"/>
  <p:tag name="KSO_WM_UNIT_TYPE" val="i"/>
  <p:tag name="KSO_WM_UNIT_INDEX" val="2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3"/>
  <p:tag name="KSO_WM_UNIT_LAYERLEVEL" val="1"/>
  <p:tag name="KSO_WM_TAG_VERSION" val="1.0"/>
  <p:tag name="KSO_WM_BEAUTIFY_FLAG" val="#wm#"/>
  <p:tag name="KSO_WM_SLIDE_BACKGROUND_TYPE" val="bottomTop"/>
  <p:tag name="KSO_WM_SLIDE_BK_DARK_LIGHT" val="1"/>
  <p:tag name="KSO_WM_UNIT_TYPE" val="i"/>
  <p:tag name="KSO_WM_UNIT_INDEX" val="3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4"/>
  <p:tag name="KSO_WM_UNIT_LAYERLEVEL" val="1"/>
  <p:tag name="KSO_WM_TAG_VERSION" val="1.0"/>
  <p:tag name="KSO_WM_BEAUTIFY_FLAG" val="#wm#"/>
  <p:tag name="KSO_WM_SLIDE_BACKGROUND_TYPE" val="bottomTop"/>
  <p:tag name="KSO_WM_SLIDE_BK_DARK_LIGHT" val="1"/>
  <p:tag name="KSO_WM_UNIT_TYPE" val="i"/>
  <p:tag name="KSO_WM_UNIT_INDEX" val="4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5"/>
  <p:tag name="KSO_WM_UNIT_LAYERLEVEL" val="1"/>
  <p:tag name="KSO_WM_TAG_VERSION" val="1.0"/>
  <p:tag name="KSO_WM_BEAUTIFY_FLAG" val="#wm#"/>
  <p:tag name="KSO_WM_SLIDE_BACKGROUND_TYPE" val="bottomTop"/>
  <p:tag name="KSO_WM_SLIDE_BK_DARK_LIGHT" val="1"/>
  <p:tag name="KSO_WM_UNIT_TYPE" val="i"/>
  <p:tag name="KSO_WM_UNIT_INDEX" val="5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6"/>
  <p:tag name="KSO_WM_UNIT_LAYERLEVEL" val="1"/>
  <p:tag name="KSO_WM_TAG_VERSION" val="1.0"/>
  <p:tag name="KSO_WM_BEAUTIFY_FLAG" val="#wm#"/>
  <p:tag name="KSO_WM_SLIDE_BACKGROUND_TYPE" val="bottomTop"/>
  <p:tag name="KSO_WM_SLIDE_BK_DARK_LIGHT" val="1"/>
  <p:tag name="KSO_WM_UNIT_TYPE" val="i"/>
  <p:tag name="KSO_WM_UNIT_INDEX" val="6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7"/>
  <p:tag name="KSO_WM_UNIT_LAYERLEVEL" val="1"/>
  <p:tag name="KSO_WM_TAG_VERSION" val="1.0"/>
  <p:tag name="KSO_WM_BEAUTIFY_FLAG" val="#wm#"/>
  <p:tag name="KSO_WM_SLIDE_BACKGROUND_TYPE" val="bottomTop"/>
  <p:tag name="KSO_WM_SLIDE_BK_DARK_LIGHT" val="1"/>
  <p:tag name="KSO_WM_UNIT_TYPE" val="i"/>
  <p:tag name="KSO_WM_UNIT_INDEX" val="7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8"/>
  <p:tag name="KSO_WM_UNIT_LAYERLEVEL" val="1"/>
  <p:tag name="KSO_WM_TAG_VERSION" val="1.0"/>
  <p:tag name="KSO_WM_BEAUTIFY_FLAG" val="#wm#"/>
  <p:tag name="KSO_WM_SLIDE_BACKGROUND_TYPE" val="bottomTop"/>
  <p:tag name="KSO_WM_SLIDE_BK_DARK_LIGHT" val="1"/>
  <p:tag name="KSO_WM_UNIT_TYPE" val="i"/>
  <p:tag name="KSO_WM_UNIT_INDEX" val="8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9"/>
  <p:tag name="KSO_WM_UNIT_LAYERLEVEL" val="1"/>
  <p:tag name="KSO_WM_TAG_VERSION" val="1.0"/>
  <p:tag name="KSO_WM_BEAUTIFY_FLAG" val="#wm#"/>
  <p:tag name="KSO_WM_SLIDE_BACKGROUND_TYPE" val="bottomTop"/>
  <p:tag name="KSO_WM_SLIDE_BK_DARK_LIGHT" val="1"/>
  <p:tag name="KSO_WM_UNIT_TYPE" val="i"/>
  <p:tag name="KSO_WM_UNIT_INDEX" val="9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SLIDE_BK_DARK_LIGHT" val="1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1"/>
  <p:tag name="KSO_WM_UNIT_BK_DARK_LIGHT" val="1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1"/>
  <p:tag name="KSO_WM_UNIT_BK_DARK_LIGHT" val="1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SLIDE_BACKGROUND_TYPE" val="navigation"/>
  <p:tag name="KSO_WM_SLIDE_BK_DARK_LIGHT" val="1"/>
  <p:tag name="KSO_WM_UNIT_TYPE" val="i"/>
  <p:tag name="KSO_WM_UNIT_INDEX" val="1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2"/>
  <p:tag name="KSO_WM_UNIT_LAYERLEVEL" val="1"/>
  <p:tag name="KSO_WM_TAG_VERSION" val="1.0"/>
  <p:tag name="KSO_WM_BEAUTIFY_FLAG" val="#wm#"/>
  <p:tag name="KSO_WM_SLIDE_BACKGROUND_TYPE" val="navigation"/>
  <p:tag name="KSO_WM_SLIDE_BK_DARK_LIGHT" val="1"/>
  <p:tag name="KSO_WM_UNIT_TYPE" val="i"/>
  <p:tag name="KSO_WM_UNIT_INDEX" val="2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SLIDE_BK_DARK_LIGHT" val="1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3"/>
  <p:tag name="KSO_WM_UNIT_LAYERLEVEL" val="1"/>
  <p:tag name="KSO_WM_TAG_VERSION" val="1.0"/>
  <p:tag name="KSO_WM_BEAUTIFY_FLAG" val="#wm#"/>
  <p:tag name="KSO_WM_SLIDE_BACKGROUND_TYPE" val="navigation"/>
  <p:tag name="KSO_WM_SLIDE_BK_DARK_LIGHT" val="1"/>
  <p:tag name="KSO_WM_UNIT_TYPE" val="i"/>
  <p:tag name="KSO_WM_UNIT_INDEX" val="3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4"/>
  <p:tag name="KSO_WM_UNIT_LAYERLEVEL" val="1"/>
  <p:tag name="KSO_WM_TAG_VERSION" val="1.0"/>
  <p:tag name="KSO_WM_BEAUTIFY_FLAG" val="#wm#"/>
  <p:tag name="KSO_WM_SLIDE_BACKGROUND_TYPE" val="navigation"/>
  <p:tag name="KSO_WM_SLIDE_BK_DARK_LIGHT" val="1"/>
  <p:tag name="KSO_WM_UNIT_TYPE" val="i"/>
  <p:tag name="KSO_WM_UNIT_INDEX" val="4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5"/>
  <p:tag name="KSO_WM_UNIT_LAYERLEVEL" val="1"/>
  <p:tag name="KSO_WM_TAG_VERSION" val="1.0"/>
  <p:tag name="KSO_WM_BEAUTIFY_FLAG" val="#wm#"/>
  <p:tag name="KSO_WM_SLIDE_BACKGROUND_TYPE" val="navigation"/>
  <p:tag name="KSO_WM_SLIDE_BK_DARK_LIGHT" val="1"/>
  <p:tag name="KSO_WM_UNIT_TYPE" val="i"/>
  <p:tag name="KSO_WM_UNIT_INDEX" val="5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6"/>
  <p:tag name="KSO_WM_UNIT_LAYERLEVEL" val="1"/>
  <p:tag name="KSO_WM_TAG_VERSION" val="1.0"/>
  <p:tag name="KSO_WM_BEAUTIFY_FLAG" val="#wm#"/>
  <p:tag name="KSO_WM_SLIDE_BACKGROUND_TYPE" val="navigation"/>
  <p:tag name="KSO_WM_SLIDE_BK_DARK_LIGHT" val="1"/>
  <p:tag name="KSO_WM_UNIT_TYPE" val="i"/>
  <p:tag name="KSO_WM_UNIT_INDEX" val="6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7"/>
  <p:tag name="KSO_WM_UNIT_LAYERLEVEL" val="1"/>
  <p:tag name="KSO_WM_TAG_VERSION" val="1.0"/>
  <p:tag name="KSO_WM_BEAUTIFY_FLAG" val="#wm#"/>
  <p:tag name="KSO_WM_SLIDE_BACKGROUND_TYPE" val="navigation"/>
  <p:tag name="KSO_WM_SLIDE_BK_DARK_LIGHT" val="1"/>
  <p:tag name="KSO_WM_UNIT_TYPE" val="i"/>
  <p:tag name="KSO_WM_UNIT_INDEX" val="7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8"/>
  <p:tag name="KSO_WM_UNIT_LAYERLEVEL" val="1"/>
  <p:tag name="KSO_WM_TAG_VERSION" val="1.0"/>
  <p:tag name="KSO_WM_BEAUTIFY_FLAG" val="#wm#"/>
  <p:tag name="KSO_WM_SLIDE_BACKGROUND_TYPE" val="navigation"/>
  <p:tag name="KSO_WM_SLIDE_BK_DARK_LIGHT" val="1"/>
  <p:tag name="KSO_WM_UNIT_TYPE" val="i"/>
  <p:tag name="KSO_WM_UNIT_INDEX" val="8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9"/>
  <p:tag name="KSO_WM_UNIT_LAYERLEVEL" val="1"/>
  <p:tag name="KSO_WM_TAG_VERSION" val="1.0"/>
  <p:tag name="KSO_WM_BEAUTIFY_FLAG" val="#wm#"/>
  <p:tag name="KSO_WM_SLIDE_BACKGROUND_TYPE" val="navigation"/>
  <p:tag name="KSO_WM_SLIDE_BK_DARK_LIGHT" val="1"/>
  <p:tag name="KSO_WM_UNIT_TYPE" val="i"/>
  <p:tag name="KSO_WM_UNIT_INDEX" val="9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SLIDE_BK_DARK_LIGHT" val="1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1"/>
  <p:tag name="KSO_WM_UNIT_BK_DARK_LIGHT" val="1"/>
</p:tagLst>
</file>

<file path=ppt/tags/tag226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1"/>
  <p:tag name="KSO_WM_UNIT_TYPE" val="i"/>
  <p:tag name="KSO_WM_UNIT_INDEX" val="2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4"/>
  <p:tag name="KSO_WM_UNIT_LAYERLEVEL" val="1"/>
  <p:tag name="KSO_WM_TAG_VERSION" val="1.0"/>
  <p:tag name="KSO_WM_BEAUTIFY_FLAG" val="#wm#"/>
  <p:tag name="KSO_WM_SLIDE_BACKGROUND_TYPE" val="belt"/>
  <p:tag name="KSO_WM_SLIDE_BK_DARK_LIGHT" val="1"/>
  <p:tag name="KSO_WM_UNIT_TYPE" val="i"/>
  <p:tag name="KSO_WM_UNIT_INDEX" val="4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3"/>
  <p:tag name="KSO_WM_UNIT_LAYERLEVEL" val="1"/>
  <p:tag name="KSO_WM_TAG_VERSION" val="1.0"/>
  <p:tag name="KSO_WM_BEAUTIFY_FLAG" val="#wm#"/>
  <p:tag name="KSO_WM_SLIDE_BACKGROUND_TYPE" val="belt"/>
  <p:tag name="KSO_WM_SLIDE_BK_DARK_LIGHT" val="1"/>
  <p:tag name="KSO_WM_UNIT_TYPE" val="i"/>
  <p:tag name="KSO_WM_UNIT_INDEX" val="3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BK_DARK_LIGHT" val="1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5"/>
  <p:tag name="KSO_WM_UNIT_LAYERLEVEL" val="1"/>
  <p:tag name="KSO_WM_TAG_VERSION" val="1.0"/>
  <p:tag name="KSO_WM_BEAUTIFY_FLAG" val="#wm#"/>
  <p:tag name="KSO_WM_SLIDE_BACKGROUND_TYPE" val="belt"/>
  <p:tag name="KSO_WM_SLIDE_BK_DARK_LIGHT" val="1"/>
  <p:tag name="KSO_WM_UNIT_TYPE" val="i"/>
  <p:tag name="KSO_WM_UNIT_INDEX" val="5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6"/>
  <p:tag name="KSO_WM_UNIT_LAYERLEVEL" val="1"/>
  <p:tag name="KSO_WM_TAG_VERSION" val="1.0"/>
  <p:tag name="KSO_WM_BEAUTIFY_FLAG" val="#wm#"/>
  <p:tag name="KSO_WM_SLIDE_BACKGROUND_TYPE" val="belt"/>
  <p:tag name="KSO_WM_SLIDE_BK_DARK_LIGHT" val="1"/>
  <p:tag name="KSO_WM_UNIT_TYPE" val="i"/>
  <p:tag name="KSO_WM_UNIT_INDEX" val="6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7"/>
  <p:tag name="KSO_WM_UNIT_LAYERLEVEL" val="1"/>
  <p:tag name="KSO_WM_TAG_VERSION" val="1.0"/>
  <p:tag name="KSO_WM_BEAUTIFY_FLAG" val="#wm#"/>
  <p:tag name="KSO_WM_SLIDE_BACKGROUND_TYPE" val="belt"/>
  <p:tag name="KSO_WM_SLIDE_BK_DARK_LIGHT" val="1"/>
  <p:tag name="KSO_WM_UNIT_TYPE" val="i"/>
  <p:tag name="KSO_WM_UNIT_INDEX" val="7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8"/>
  <p:tag name="KSO_WM_UNIT_LAYERLEVEL" val="1"/>
  <p:tag name="KSO_WM_TAG_VERSION" val="1.0"/>
  <p:tag name="KSO_WM_BEAUTIFY_FLAG" val="#wm#"/>
  <p:tag name="KSO_WM_SLIDE_BACKGROUND_TYPE" val="belt"/>
  <p:tag name="KSO_WM_SLIDE_BK_DARK_LIGHT" val="1"/>
  <p:tag name="KSO_WM_UNIT_TYPE" val="i"/>
  <p:tag name="KSO_WM_UNIT_INDEX" val="8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9"/>
  <p:tag name="KSO_WM_UNIT_LAYERLEVEL" val="1"/>
  <p:tag name="KSO_WM_TAG_VERSION" val="1.0"/>
  <p:tag name="KSO_WM_BEAUTIFY_FLAG" val="#wm#"/>
  <p:tag name="KSO_WM_SLIDE_BACKGROUND_TYPE" val="belt"/>
  <p:tag name="KSO_WM_SLIDE_BK_DARK_LIGHT" val="1"/>
  <p:tag name="KSO_WM_UNIT_TYPE" val="i"/>
  <p:tag name="KSO_WM_UNIT_INDEX" val="9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19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19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2619"/>
  <p:tag name="KSO_WM_TEMPLATE_THUMBS_INDEX" val="1、4、7、8、9、10、11、12、13、14、15"/>
  <p:tag name="KSO_WM_TEMPLATE_MASTER_THUMB_INDEX" val="12"/>
</p:tagLst>
</file>

<file path=ppt/tags/tag246.xml><?xml version="1.0" encoding="utf-8"?>
<p:tagLst xmlns:p="http://schemas.openxmlformats.org/presentationml/2006/main">
  <p:tag name="KSO_WM_TEMPLATE_CATEGORY" val="custom"/>
  <p:tag name="KSO_WM_TEMPLATE_INDEX" val="20202619"/>
</p:tagLst>
</file>

<file path=ppt/tags/tag247.xml><?xml version="1.0" encoding="utf-8"?>
<p:tagLst xmlns:p="http://schemas.openxmlformats.org/presentationml/2006/main">
  <p:tag name="KSO_WM_BEAUTIFY_FLAG" val="#wm#"/>
  <p:tag name="KSO_WM_TEMPLATE_CATEGORY" val="custom"/>
  <p:tag name="KSO_WM_TEMPLATE_INDEX" val="20202619"/>
</p:tagLst>
</file>

<file path=ppt/tags/tag248.xml><?xml version="1.0" encoding="utf-8"?>
<p:tagLst xmlns:p="http://schemas.openxmlformats.org/presentationml/2006/main">
  <p:tag name="KSO_WM_BEAUTIFY_FLAG" val="#wm#"/>
  <p:tag name="KSO_WM_TEMPLATE_CATEGORY" val="custom"/>
  <p:tag name="KSO_WM_TEMPLATE_INDEX" val="20202619"/>
</p:tagLst>
</file>

<file path=ppt/tags/tag249.xml><?xml version="1.0" encoding="utf-8"?>
<p:tagLst xmlns:p="http://schemas.openxmlformats.org/presentationml/2006/main">
  <p:tag name="KSO_WM_BEAUTIFY_FLAG" val="#wm#"/>
  <p:tag name="KSO_WM_TEMPLATE_CATEGORY" val="custom"/>
  <p:tag name="KSO_WM_TEMPLATE_INDEX" val="20202619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BEAUTIFY_FLAG" val="#wm#"/>
  <p:tag name="KSO_WM_TEMPLATE_CATEGORY" val="custom"/>
  <p:tag name="KSO_WM_TEMPLATE_INDEX" val="20202619"/>
</p:tagLst>
</file>

<file path=ppt/tags/tag251.xml><?xml version="1.0" encoding="utf-8"?>
<p:tagLst xmlns:p="http://schemas.openxmlformats.org/presentationml/2006/main">
  <p:tag name="KSO_WM_BEAUTIFY_FLAG" val="#wm#"/>
  <p:tag name="KSO_WM_TEMPLATE_CATEGORY" val="custom"/>
  <p:tag name="KSO_WM_TEMPLATE_INDEX" val="20202619"/>
</p:tagLst>
</file>

<file path=ppt/tags/tag252.xml><?xml version="1.0" encoding="utf-8"?>
<p:tagLst xmlns:p="http://schemas.openxmlformats.org/presentationml/2006/main">
  <p:tag name="KSO_WM_BEAUTIFY_FLAG" val="#wm#"/>
  <p:tag name="KSO_WM_TEMPLATE_CATEGORY" val="custom"/>
  <p:tag name="KSO_WM_TEMPLATE_INDEX" val="20202619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2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3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4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5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6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7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8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8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9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9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SLIDE_BK_DARK_LIGHT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SLIDE_BK_DARK_LIGHT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SLIDE_BK_DARK_LIGHT" val="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SLIDE_BK_DARK_LIGHT" val="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SLIDE_BK_DARK_LIGHT" val="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SLIDE_BK_DARK_LIGHT" val="1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1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2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2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3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3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4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4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5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5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6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6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7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7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8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8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9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9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SLIDE_BK_DARK_LIGHT" val="1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SLIDE_BK_DARK_LIGHT" val="1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SLIDE_BK_DARK_LIGHT" val="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SLIDE_BK_DARK_LIGHT" val="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SLIDE_BK_DARK_LIGHT" val="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SLIDE_BK_DARK_LIGHT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SLIDE_BK_DARK_LIGHT" val="1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SLIDE_BK_DARK_LIGHT" val="1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2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2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3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3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4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4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5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5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6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6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7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7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8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9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9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SLIDE_BK_DARK_LIGHT" val="1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SLIDE_BK_DARK_LIGHT" val="1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SLIDE_BK_DARK_LIGHT" val="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SLIDE_BK_DARK_LIGHT" val="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1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2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3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3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4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4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5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5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6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6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7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7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8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8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9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9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SLIDE_BK_DARK_LIGHT" val="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SLIDE_BK_DARK_LIGHT" val="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SLIDE_BK_DARK_LIGHT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SLIDE_BK_DARK_LIGHT" val="1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SLIDE_BK_DARK_LIGHT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SLIDE_BK_DARK_LIGHT" val="1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9*i*1"/>
  <p:tag name="KSO_WM_UNIT_LAYERLEVEL" val="1"/>
  <p:tag name="KSO_WM_TAG_VERSION" val="1.0"/>
  <p:tag name="KSO_WM_BEAUTIFY_FLAG" val="#wm#"/>
  <p:tag name="KSO_WM_UNIT_SUBTYPE" val="h"/>
  <p:tag name="KSO_WM_UNIT_BK_DARK_LIGHT" val="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SLIDE_BACKGROUND_TYPE" val="topBottom"/>
  <p:tag name="KSO_WM_SLIDE_BK_DARK_LIGHT" val="1"/>
  <p:tag name="KSO_WM_UNIT_TYPE" val="i"/>
  <p:tag name="KSO_WM_UNIT_INDEX" val="1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UNIT_TYPE" val="i"/>
  <p:tag name="KSO_WM_UNIT_INDEX" val="5"/>
</p:tagLst>
</file>

<file path=ppt/theme/theme1.xml><?xml version="1.0" encoding="utf-8"?>
<a:theme xmlns:a="http://schemas.openxmlformats.org/drawingml/2006/main" name="Office 主题​​">
  <a:themeElements>
    <a:clrScheme name="自定义 22">
      <a:dk1>
        <a:srgbClr val="000000"/>
      </a:dk1>
      <a:lt1>
        <a:srgbClr val="FFFFFF"/>
      </a:lt1>
      <a:dk2>
        <a:srgbClr val="23222D"/>
      </a:dk2>
      <a:lt2>
        <a:srgbClr val="2D2C39"/>
      </a:lt2>
      <a:accent1>
        <a:srgbClr val="D4BC8E"/>
      </a:accent1>
      <a:accent2>
        <a:srgbClr val="CAC48D"/>
      </a:accent2>
      <a:accent3>
        <a:srgbClr val="BDCC96"/>
      </a:accent3>
      <a:accent4>
        <a:srgbClr val="ACD1A0"/>
      </a:accent4>
      <a:accent5>
        <a:srgbClr val="9DD4AD"/>
      </a:accent5>
      <a:accent6>
        <a:srgbClr val="93DCC0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331</Words>
  <Application>WPS 演示</Application>
  <PresentationFormat>宽屏</PresentationFormat>
  <Paragraphs>40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汉仪旗黑-85S</vt:lpstr>
      <vt:lpstr>微软雅黑 Light</vt:lpstr>
      <vt:lpstr>黑体</vt:lpstr>
      <vt:lpstr>Arial Unicode MS</vt:lpstr>
      <vt:lpstr>Calibri</vt:lpstr>
      <vt:lpstr>Office 主题​​</vt:lpstr>
      <vt:lpstr>选修课程修读介绍</vt:lpstr>
      <vt:lpstr>课程结构</vt:lpstr>
      <vt:lpstr>PowerPoint 演示文稿</vt:lpstr>
      <vt:lpstr>PowerPoint 演示文稿</vt:lpstr>
      <vt:lpstr>计算机科学与技术专业课程体系</vt:lpstr>
      <vt:lpstr>课程修读</vt:lpstr>
      <vt:lpstr>其他说明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hawk</dc:creator>
  <cp:lastModifiedBy>蔡树彬</cp:lastModifiedBy>
  <cp:revision>7</cp:revision>
  <dcterms:created xsi:type="dcterms:W3CDTF">2020-11-01T03:07:00Z</dcterms:created>
  <dcterms:modified xsi:type="dcterms:W3CDTF">2020-11-01T09:56:21Z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2052-11.1.0.10072</vt:lpwstr>
  </property>
</Properties>
</file>