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List_of_communities_in_Manitoba_by_popul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Capstone </a:t>
            </a:r>
            <a:r>
              <a:rPr lang="mr-IN" dirty="0" smtClean="0"/>
              <a:t>–</a:t>
            </a:r>
            <a:r>
              <a:rPr lang="en-US" dirty="0" smtClean="0"/>
              <a:t> Final</a:t>
            </a:r>
            <a:br>
              <a:rPr lang="en-US" dirty="0" smtClean="0"/>
            </a:br>
            <a:r>
              <a:rPr lang="en-US" dirty="0" smtClean="0"/>
              <a:t>Best location for a restaurant in Manitoba, Canada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Ganesh, May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5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Succesful</a:t>
            </a:r>
            <a:r>
              <a:rPr lang="en-US" dirty="0" smtClean="0"/>
              <a:t> </a:t>
            </a:r>
            <a:r>
              <a:rPr lang="en-US" dirty="0" err="1" smtClean="0"/>
              <a:t>restaurent</a:t>
            </a:r>
            <a:r>
              <a:rPr lang="en-US" dirty="0" smtClean="0"/>
              <a:t> chain in the eastern region of Canada seeks to expand to Manitoba</a:t>
            </a:r>
          </a:p>
          <a:p>
            <a:r>
              <a:rPr lang="en-US" dirty="0" err="1" smtClean="0"/>
              <a:t>Restaurent</a:t>
            </a:r>
            <a:r>
              <a:rPr lang="en-US" dirty="0" smtClean="0"/>
              <a:t> Owner wants to mostly avoid the </a:t>
            </a:r>
            <a:r>
              <a:rPr lang="en-US" dirty="0" err="1" smtClean="0"/>
              <a:t>competetion</a:t>
            </a:r>
            <a:r>
              <a:rPr lang="en-US" dirty="0" smtClean="0"/>
              <a:t> while having </a:t>
            </a:r>
            <a:r>
              <a:rPr lang="en-US" dirty="0" err="1" smtClean="0"/>
              <a:t>attaractions</a:t>
            </a:r>
            <a:r>
              <a:rPr lang="en-US" dirty="0" smtClean="0"/>
              <a:t> nearby</a:t>
            </a:r>
          </a:p>
          <a:p>
            <a:r>
              <a:rPr lang="en-US" dirty="0" smtClean="0"/>
              <a:t>Owner wants to make use of data analytics to decide the most beneficial location to start his new </a:t>
            </a:r>
            <a:r>
              <a:rPr lang="en-US" dirty="0" err="1" smtClean="0"/>
              <a:t>restaurent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5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project relies on public data from </a:t>
            </a:r>
            <a:endParaRPr lang="en-US" dirty="0" smtClean="0"/>
          </a:p>
          <a:p>
            <a:pPr lvl="1"/>
            <a:r>
              <a:rPr lang="en-US" dirty="0" smtClean="0"/>
              <a:t>- Wikipedia </a:t>
            </a:r>
          </a:p>
          <a:p>
            <a:pPr lvl="1"/>
            <a:r>
              <a:rPr lang="en-US" dirty="0" smtClean="0"/>
              <a:t>- </a:t>
            </a:r>
            <a:r>
              <a:rPr lang="en-US" dirty="0" err="1" smtClean="0"/>
              <a:t>FourSquare</a:t>
            </a:r>
            <a:r>
              <a:rPr lang="en-US" dirty="0"/>
              <a:t>.</a:t>
            </a:r>
          </a:p>
          <a:p>
            <a:r>
              <a:rPr lang="en-US" dirty="0"/>
              <a:t>List of communities in Manitoba by population has been retrieved from Wikipedia (</a:t>
            </a:r>
            <a:r>
              <a:rPr lang="en-US" u="sng" dirty="0">
                <a:hlinkClick r:id="rId2"/>
              </a:rPr>
              <a:t>https://en.wikipedia.org/wiki/List_of_communities_in_Manitoba_by_population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Details about the venues in Manitoba had been received from Foursquare API. </a:t>
            </a:r>
            <a:endParaRPr lang="en-US" dirty="0" smtClean="0"/>
          </a:p>
          <a:p>
            <a:r>
              <a:rPr lang="en-US" dirty="0" smtClean="0"/>
              <a:t>Additional </a:t>
            </a:r>
            <a:r>
              <a:rPr lang="en-US" dirty="0"/>
              <a:t>work on marking attractions and identifying competition had performed by owner of the </a:t>
            </a:r>
            <a:r>
              <a:rPr lang="en-US" dirty="0" err="1"/>
              <a:t>restaurent</a:t>
            </a:r>
            <a:r>
              <a:rPr lang="en-US" dirty="0"/>
              <a:t> chain on a scale of 0-10 (0-low 10-high). </a:t>
            </a:r>
          </a:p>
        </p:txBody>
      </p:sp>
    </p:spTree>
    <p:extLst>
      <p:ext uri="{BB962C8B-B14F-4D97-AF65-F5344CB8AC3E}">
        <p14:creationId xmlns:p14="http://schemas.microsoft.com/office/powerpoint/2010/main" val="71393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Retrieved the list of communities in Manitoba by Population.</a:t>
            </a:r>
          </a:p>
          <a:p>
            <a:r>
              <a:rPr lang="en-US" dirty="0" smtClean="0"/>
              <a:t>Able to get the location coordinates using </a:t>
            </a:r>
            <a:r>
              <a:rPr lang="en-US" dirty="0" err="1" smtClean="0"/>
              <a:t>geopy</a:t>
            </a:r>
            <a:endParaRPr lang="en-US" dirty="0" smtClean="0"/>
          </a:p>
          <a:p>
            <a:r>
              <a:rPr lang="en-US" dirty="0" smtClean="0"/>
              <a:t>Obtained all the venues in neighborhood in Manitoba using </a:t>
            </a:r>
            <a:r>
              <a:rPr lang="en-US" dirty="0" err="1" smtClean="0"/>
              <a:t>FourSquare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Assign weights to each venue by taking attraction and </a:t>
            </a:r>
            <a:r>
              <a:rPr lang="en-US" dirty="0" err="1" smtClean="0"/>
              <a:t>competetion</a:t>
            </a:r>
            <a:r>
              <a:rPr lang="en-US" dirty="0" smtClean="0"/>
              <a:t> into account.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Kmeans</a:t>
            </a:r>
            <a:r>
              <a:rPr lang="en-US" dirty="0" smtClean="0"/>
              <a:t> clustering algorithm to compute clusters and the cluster with highest average weight is the best location for the </a:t>
            </a:r>
            <a:r>
              <a:rPr lang="en-US" dirty="0" err="1" smtClean="0"/>
              <a:t>restaurent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4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5942" y="1705554"/>
            <a:ext cx="6281873" cy="2806288"/>
          </a:xfrm>
        </p:spPr>
        <p:txBody>
          <a:bodyPr/>
          <a:lstStyle/>
          <a:p>
            <a:r>
              <a:rPr lang="en-US" dirty="0" smtClean="0"/>
              <a:t>Our analysis shown that the best </a:t>
            </a:r>
            <a:r>
              <a:rPr lang="en-US" dirty="0"/>
              <a:t>location for the restaurant is near Winnipeg out of all communities in Manitoba.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be precise, The Location is near highway 14, Winkler, Winnipeg. This is inline with what we are </a:t>
            </a:r>
            <a:r>
              <a:rPr lang="en-US" dirty="0" smtClean="0"/>
              <a:t>expecting..</a:t>
            </a:r>
          </a:p>
          <a:p>
            <a:r>
              <a:rPr lang="en-US" dirty="0" smtClean="0"/>
              <a:t>Map shown on the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847" y="211889"/>
            <a:ext cx="9024324" cy="610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3856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13</TotalTime>
  <Words>215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 Light</vt:lpstr>
      <vt:lpstr>Mangal</vt:lpstr>
      <vt:lpstr>Rockwell</vt:lpstr>
      <vt:lpstr>Wingdings</vt:lpstr>
      <vt:lpstr>Atlas</vt:lpstr>
      <vt:lpstr>Capstone – Final Best location for a restaurant in Manitoba, Canada </vt:lpstr>
      <vt:lpstr>Introduction</vt:lpstr>
      <vt:lpstr>Data</vt:lpstr>
      <vt:lpstr>Methodology</vt:lpstr>
      <vt:lpstr>Recommendation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– Final Best location for a restaurant in Manitoba, Canada </dc:title>
  <dc:creator>Microsoft Office User</dc:creator>
  <cp:lastModifiedBy>Microsoft Office User</cp:lastModifiedBy>
  <cp:revision>4</cp:revision>
  <dcterms:created xsi:type="dcterms:W3CDTF">2019-05-04T21:16:32Z</dcterms:created>
  <dcterms:modified xsi:type="dcterms:W3CDTF">2019-05-04T21:30:25Z</dcterms:modified>
</cp:coreProperties>
</file>