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5"/>
    <p:restoredTop sz="94681"/>
  </p:normalViewPr>
  <p:slideViewPr>
    <p:cSldViewPr snapToGrid="0">
      <p:cViewPr varScale="1">
        <p:scale>
          <a:sx n="148" d="100"/>
          <a:sy n="148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b4867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fb4867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fb48676b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fb48676b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b48676b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b48676b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b48676b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b48676b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fb48676b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fb48676b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b48676b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fb48676b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109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mdpi.com/2673-4591/59/1/96" TargetMode="External"/><Relationship Id="rId4" Type="http://schemas.openxmlformats.org/officeDocument/2006/relationships/hyperlink" Target="https://www.sciencedirect.com/science/article/pii/S259000562200012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people holding their hands&#10;&#10;Description automatically generated">
            <a:extLst>
              <a:ext uri="{FF2B5EF4-FFF2-40B4-BE49-F238E27FC236}">
                <a16:creationId xmlns:a16="http://schemas.microsoft.com/office/drawing/2014/main" id="{9F6AF062-B601-2F6B-86FD-4BDB9D9F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895"/>
            <a:ext cx="4261449" cy="4372513"/>
          </a:xfrm>
          <a:prstGeom prst="rect">
            <a:avLst/>
          </a:prstGeom>
        </p:spPr>
      </p:pic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4399471" y="510036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Indian Sign Language Detection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952889" y="4189591"/>
            <a:ext cx="2061713" cy="512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/>
                </a:solidFill>
              </a:rPr>
              <a:t>Ganesh A K</a:t>
            </a:r>
            <a:endParaRPr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535775" y="1480150"/>
            <a:ext cx="83880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Your largest personal learning from the project.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End to end ML project setup + Deployment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Your top 3 technical learnings from the project. 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Working with images, Morphology, and Image processing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Classification, SVM with </a:t>
            </a: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hyperparams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Model dump/read and deployment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595850"/>
            <a:ext cx="7659319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Indian Sign Language – Hand Gesture Recognition</a:t>
            </a:r>
            <a:endParaRPr sz="16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160973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What are you going to solve?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Image recognition a</a:t>
            </a:r>
            <a:r>
              <a:rPr lang="en-IN" sz="1800" b="0" dirty="0" err="1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classification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What are the inputs?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Picture of the hand gesture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What are the outputs?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Predicted class and probabilities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BF79C-122A-A788-F8C7-89EDB011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19" y="1160973"/>
            <a:ext cx="2686777" cy="1673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92BC8-8647-3AC1-329D-FEA05B00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942" y="1160973"/>
            <a:ext cx="1952058" cy="3625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Motivation</a:t>
            </a:r>
            <a:endParaRPr sz="240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4" y="1480150"/>
            <a:ext cx="8151025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Why is it important to solve this problem?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IN" sz="1400" b="0" dirty="0"/>
              <a:t>Solving the problem of ISL detection has the potential to significantly improve the lives of deaf and dumb individuals in India and create a more inclusive society. It's a challenging but rewarding field with significant social impact.</a:t>
            </a:r>
            <a:br>
              <a:rPr lang="en-IN" sz="1100" b="0" dirty="0"/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What larger applications does it have?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EdTech</a:t>
            </a:r>
            <a:br>
              <a:rPr lang="en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	HealthCare &amp; Emergency</a:t>
            </a:r>
            <a:br>
              <a:rPr lang="en" sz="14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400" b="0" dirty="0">
                <a:latin typeface="Lato"/>
                <a:ea typeface="Lato"/>
                <a:cs typeface="Lato"/>
                <a:sym typeface="Lato"/>
              </a:rPr>
              <a:t>	Social Inclusion &amp; Economic Opportunities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ngproc 59 00096 g001">
            <a:extLst>
              <a:ext uri="{FF2B5EF4-FFF2-40B4-BE49-F238E27FC236}">
                <a16:creationId xmlns:a16="http://schemas.microsoft.com/office/drawing/2014/main" id="{CC7718A2-D754-7A0B-0434-74E4E6F6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94" y="679574"/>
            <a:ext cx="6033023" cy="37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5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35774" y="1480150"/>
            <a:ext cx="8237289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What was the method?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Image processing and classification using SVM, NN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Technical Details around it (read from papers, internet, etc.)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IN" sz="1800" b="0" dirty="0">
                <a:latin typeface="Lato"/>
                <a:ea typeface="Lato"/>
                <a:cs typeface="Lato"/>
                <a:sym typeface="Lato"/>
                <a:hlinkClick r:id="rId3"/>
              </a:rPr>
              <a:t>https://arxiv.org/pdf/2108.10970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IN" sz="1800" b="0" dirty="0">
                <a:latin typeface="Lato"/>
                <a:ea typeface="Lato"/>
                <a:cs typeface="Lato"/>
                <a:sym typeface="Lato"/>
                <a:hlinkClick r:id="rId4"/>
              </a:rPr>
              <a:t>https://www.sciencedirect.com/science/article/pii/S2590005622000121</a:t>
            </a:r>
            <a:br>
              <a:rPr lang="en-I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-IN" sz="1800" b="0" dirty="0">
                <a:latin typeface="Lato"/>
                <a:ea typeface="Lato"/>
                <a:cs typeface="Lato"/>
                <a:sym typeface="Lato"/>
                <a:hlinkClick r:id="rId5"/>
              </a:rPr>
              <a:t>https://www.mdpi.com/2673-4591/59/1/96</a:t>
            </a:r>
            <a:br>
              <a:rPr lang="en-IN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Methods: Stage 1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535774" y="1480150"/>
            <a:ext cx="7115855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Where did it work well?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Baseline approach and classification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Where did it fail?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Images with large size – Training is time/CPU intensive. 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Biased towards the training data.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Why do we need better methods?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To get rid of the bias and solve the problem efficiently.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Results: Stage 1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35775" y="1480150"/>
            <a:ext cx="7262504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What was the method?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Resizing the images.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Feature Engineering techniques.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Hyperparameter tuning.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Technical Details around it (read from papers, internet, etc.)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Same as earlier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WHY IS IT BETTER? 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Methods: Stage 2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535774" y="1480150"/>
            <a:ext cx="5865025" cy="321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Where did it work well?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Resizing the images significantly improved the training time.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Accuracy was improved with feature engineering like OTSU.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Where did it fail?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Still the bias towards training data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Is it better or worse than prior solutions?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Better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Results: Stage 2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35775" y="1480150"/>
            <a:ext cx="7926738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How can you address the shortcomings of existing methods you’ve tried?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Using techniques li</a:t>
            </a:r>
            <a:r>
              <a:rPr lang="en-IN" sz="1800" b="0" dirty="0" err="1"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HOG, SURF </a:t>
            </a: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etc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to improve feature extraction.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- Using </a:t>
            </a:r>
            <a:r>
              <a:rPr lang="en" sz="1800" b="0" dirty="0" err="1">
                <a:latin typeface="Lato"/>
                <a:ea typeface="Lato"/>
                <a:cs typeface="Lato"/>
                <a:sym typeface="Lato"/>
              </a:rPr>
              <a:t>DeepLearning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for Image Classification.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535775" y="712150"/>
            <a:ext cx="7157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Future Directions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449</Words>
  <Application>Microsoft Macintosh PowerPoint</Application>
  <PresentationFormat>On-screen Show (16:9)</PresentationFormat>
  <Paragraphs>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Swiss</vt:lpstr>
      <vt:lpstr>Indian Sign Language Detection</vt:lpstr>
      <vt:lpstr>Indian Sign Language – Hand Gesture Recognition</vt:lpstr>
      <vt:lpstr>Motivation</vt:lpstr>
      <vt:lpstr>PowerPoint Presentation</vt:lpstr>
      <vt:lpstr>What was the method? Image processing and classification using SVM, NN Technical Details around it (read from papers, internet, etc.) https://arxiv.org/pdf/2108.10970 https://www.sciencedirect.com/science/article/pii/S2590005622000121 https://www.mdpi.com/2673-4591/59/1/96   </vt:lpstr>
      <vt:lpstr>Where did it work well? Baseline approach and classification Where did it fail? Images with large size – Training is time/CPU intensive.  Biased towards the training data. Why do we need better methods? To get rid of the bias and solve the problem efficiently.</vt:lpstr>
      <vt:lpstr>What was the method? Resizing the images. Feature Engineering techniques. Hyperparameter tuning. Technical Details around it (read from papers, internet, etc.) Same as earlier  WHY IS IT BETTER? </vt:lpstr>
      <vt:lpstr>Where did it work well? - Resizing the images significantly improved the training time. - Accuracy was improved with feature engineering like OTSU. Where did it fail? - Still the bias towards training data Is it better or worse than prior solutions? - Better</vt:lpstr>
      <vt:lpstr>How can you address the shortcomings of existing methods you’ve tried? - Using techniques like HOG, SURF etc to improve feature extraction. - Using DeepLearning for Image Classification.</vt:lpstr>
      <vt:lpstr>Your largest personal learning from the project. - End to end ML project setup + Deployment Your top 3 technical learnings from the project.  - Working with images, Morphology, and Image processing - Classification, SVM with hyperparams - Model dump/read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Ganesh Kumar Akondi</cp:lastModifiedBy>
  <cp:revision>47</cp:revision>
  <dcterms:modified xsi:type="dcterms:W3CDTF">2024-07-19T13:09:32Z</dcterms:modified>
</cp:coreProperties>
</file>