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2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latin typeface="Arial"/>
              </a:rPr>
              <a:t>Click to edit the notes format</a:t>
            </a:r>
            <a:endParaRPr b="0" lang="en-IN" sz="2000" spc="-1" strike="noStrike">
              <a:latin typeface="Arial"/>
            </a:endParaRPr>
          </a:p>
        </p:txBody>
      </p:sp>
      <p:sp>
        <p:nvSpPr>
          <p:cNvPr id="12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latin typeface="Times New Roman"/>
              </a:rPr>
              <a:t>&lt;header&gt;</a:t>
            </a:r>
            <a:endParaRPr b="0" lang="en-IN" sz="1400" spc="-1" strike="noStrike">
              <a:latin typeface="Times New Roman"/>
            </a:endParaRPr>
          </a:p>
        </p:txBody>
      </p:sp>
      <p:sp>
        <p:nvSpPr>
          <p:cNvPr id="130"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latin typeface="Times New Roman"/>
              </a:defRPr>
            </a:lvl1pPr>
          </a:lstStyle>
          <a:p>
            <a:pPr indent="0" algn="r">
              <a:buNone/>
            </a:pPr>
            <a:r>
              <a:rPr b="0" lang="en-IN" sz="1400" spc="-1" strike="noStrike">
                <a:latin typeface="Times New Roman"/>
              </a:rPr>
              <a:t>&lt;date/time&gt;</a:t>
            </a:r>
            <a:endParaRPr b="0" lang="en-IN" sz="1400" spc="-1" strike="noStrike">
              <a:latin typeface="Times New Roman"/>
            </a:endParaRPr>
          </a:p>
        </p:txBody>
      </p:sp>
      <p:sp>
        <p:nvSpPr>
          <p:cNvPr id="131"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latin typeface="Times New Roman"/>
              </a:defRPr>
            </a:lvl1pPr>
          </a:lstStyle>
          <a:p>
            <a:pPr indent="0">
              <a:buNone/>
            </a:pPr>
            <a:r>
              <a:rPr b="0" lang="en-IN" sz="1400" spc="-1" strike="noStrike">
                <a:latin typeface="Times New Roman"/>
              </a:rPr>
              <a:t>&lt;footer&gt;</a:t>
            </a:r>
            <a:endParaRPr b="0" lang="en-IN" sz="1400" spc="-1" strike="noStrike">
              <a:latin typeface="Times New Roman"/>
            </a:endParaRPr>
          </a:p>
        </p:txBody>
      </p:sp>
      <p:sp>
        <p:nvSpPr>
          <p:cNvPr id="132"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latin typeface="Times New Roman"/>
              </a:defRPr>
            </a:lvl1pPr>
          </a:lstStyle>
          <a:p>
            <a:pPr indent="0" algn="r">
              <a:buNone/>
            </a:pPr>
            <a:fld id="{D67B5F7B-3BD6-4095-BC03-4A1E3A14043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1143000" y="685800"/>
            <a:ext cx="4571280" cy="3428280"/>
          </a:xfrm>
          <a:prstGeom prst="rect">
            <a:avLst/>
          </a:prstGeom>
          <a:ln w="0">
            <a:noFill/>
          </a:ln>
        </p:spPr>
      </p:sp>
      <p:sp>
        <p:nvSpPr>
          <p:cNvPr id="187"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pPr marL="216000" indent="0">
              <a:lnSpc>
                <a:spcPct val="100000"/>
              </a:lnSpc>
              <a:buNone/>
              <a:tabLst>
                <a:tab algn="l" pos="0"/>
              </a:tabLst>
            </a:pPr>
            <a:r>
              <a:rPr b="0" lang="en-US" sz="2000" spc="-1" strike="noStrike">
                <a:latin typeface="Arial"/>
              </a:rPr>
              <a:t>EUE</a:t>
            </a:r>
            <a:endParaRPr b="0" lang="en-IN" sz="2000" spc="-1" strike="noStrike">
              <a:latin typeface="Arial"/>
            </a:endParaRPr>
          </a:p>
        </p:txBody>
      </p:sp>
      <p:sp>
        <p:nvSpPr>
          <p:cNvPr id="188" name="PlaceHolder 3"/>
          <p:cNvSpPr>
            <a:spLocks noGrp="1"/>
          </p:cNvSpPr>
          <p:nvPr>
            <p:ph type="sldNum" idx="13"/>
          </p:nvPr>
        </p:nvSpPr>
        <p:spPr>
          <a:xfrm>
            <a:off x="3884760" y="8685360"/>
            <a:ext cx="2971080" cy="45648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21EEC99B-774B-457D-A524-569570E5F301}"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74C7F01-696A-43B4-AD59-341AFA2D3F4A}"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B1FBEB5-6265-4093-A3A6-69F1AA6418F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256447D-C151-44F9-B4EA-79B8579D81D7}"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2ED373C-12B9-4AA4-BBDA-872179F9517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75492E4-0FDE-4BEC-BF7A-359E50C31EA9}"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72ED5E9-220A-484C-AC27-BDB02D85FB0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EDD9CA8-637E-474E-AD14-B472940A1AB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5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73B315D-49D7-411D-BB7D-E86A165AB2F4}"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668C5D6-09CF-4436-8A78-56B69824A96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8880" cy="530640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595DF69-F880-4F17-B837-679FCC95C66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3802EB9-6FE6-4D90-8F44-9E51D00F9CA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C5B2375-83EF-4D1C-955E-971638748E2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C861FB7-76D3-4B0B-A3BE-D1C6CF5C60D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A2D57C-4971-4D67-B0AC-3F06909398A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7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7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F82050F-065A-4C55-9ED2-122BAE017C0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7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7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7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7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A016184-4496-477A-AD4F-F5D87D10B2F1}"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7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8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8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8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8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8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B2DBCE1-18F4-4DDB-B228-0745DFB111CF}"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E3CE4E0-E349-4C3F-87B1-0217C2BF9A86}"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214E53F-FBC7-46D2-B6C4-B056C08EC6E7}"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54BAB94-8921-417F-8C13-0A5DD202C03C}"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9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56607DC-1F85-451A-9EBF-BDD3DC603B41}"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E3E69AF-1E14-4F5D-BA73-8B0EB5AACFDC}"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031B1E-A471-4923-91A2-C1B572D1516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8880" cy="530640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52DCCA3-5F86-4A74-A739-A5C36B6597A0}"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0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0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50E95ED-5531-4084-9C29-00FF58FA768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0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73EC578-6DF6-419D-9098-86DB9D7241C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1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1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22EBD5D-3CCE-4297-B831-F7EAA0040B6E}"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1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E33BD14-10E0-41ED-9E75-2AFC803F7FE2}"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1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BFB2633-0EB2-4FAA-BC0B-573F0B65F99E}"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2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2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2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2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2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2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C012DA3-EB44-4632-9C40-9F543A1B661B}"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EA256D4-8F79-4B96-ADF7-EA0D6C2475D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5D0BF7F-721B-4E21-B199-D3725C965A9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8880" cy="530640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8E7678D-FFF9-45E4-8BDD-47C024895B0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1B28E0-297F-4224-9589-15804BBEAD9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FFCDF10-50BB-4C15-93B0-27D904CE04C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7527FC8-4293-4694-BE98-48B38A444E13}"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Round Diagonal Corner Rectangle 6" hidden="1"/>
          <p:cNvSpPr/>
          <p:nvPr/>
        </p:nvSpPr>
        <p:spPr>
          <a:xfrm>
            <a:off x="164520" y="147240"/>
            <a:ext cx="8810280" cy="6564600"/>
          </a:xfrm>
          <a:prstGeom prst="round2DiagRect">
            <a:avLst>
              <a:gd name="adj1" fmla="val 11807"/>
              <a:gd name="adj2" fmla="val 0"/>
            </a:avLst>
          </a:prstGeom>
          <a:solidFill>
            <a:schemeClr val="bg2">
              <a:tint val="85000"/>
              <a:shade val="90000"/>
              <a:satMod val="150000"/>
              <a:alpha val="65000"/>
            </a:schemeClr>
          </a:solidFill>
          <a:ln cap="rnd" w="11000">
            <a:solidFill>
              <a:srgbClr val="888888">
                <a:alpha val="88000"/>
              </a:srgbClr>
            </a:solidFill>
            <a:round/>
          </a:ln>
          <a:effectLst>
            <a:innerShdw blurRad="114300">
              <a:srgbClr val="000000"/>
            </a:innerShdw>
          </a:effectLst>
        </p:spPr>
        <p:style>
          <a:lnRef idx="3">
            <a:schemeClr val="lt1"/>
          </a:lnRef>
          <a:fillRef idx="1">
            <a:schemeClr val="accent1"/>
          </a:fillRef>
          <a:effectRef idx="1">
            <a:schemeClr val="accent1"/>
          </a:effectRef>
          <a:fontRef idx="minor"/>
        </p:style>
      </p:sp>
      <p:sp>
        <p:nvSpPr>
          <p:cNvPr id="1" name="Round Diagonal Corner Rectangle 6"/>
          <p:cNvSpPr/>
          <p:nvPr/>
        </p:nvSpPr>
        <p:spPr>
          <a:xfrm>
            <a:off x="164520" y="146160"/>
            <a:ext cx="8814240" cy="2504880"/>
          </a:xfrm>
          <a:prstGeom prst="round2DiagRect">
            <a:avLst>
              <a:gd name="adj1" fmla="val 11807"/>
              <a:gd name="adj2" fmla="val 0"/>
            </a:avLst>
          </a:prstGeom>
          <a:solidFill>
            <a:schemeClr val="bg2">
              <a:tint val="85000"/>
              <a:shade val="90000"/>
              <a:satMod val="150000"/>
              <a:alpha val="65000"/>
            </a:schemeClr>
          </a:solidFill>
          <a:ln cap="rnd" w="11000">
            <a:solidFill>
              <a:srgbClr val="888888">
                <a:alpha val="88000"/>
              </a:srgbClr>
            </a:solidFill>
            <a:round/>
          </a:ln>
          <a:effectLst>
            <a:innerShdw blurRad="114300">
              <a:srgbClr val="000000"/>
            </a:innerShdw>
          </a:effectLst>
        </p:spPr>
        <p:style>
          <a:lnRef idx="3">
            <a:schemeClr val="lt1"/>
          </a:lnRef>
          <a:fillRef idx="1">
            <a:schemeClr val="accent1"/>
          </a:fillRef>
          <a:effectRef idx="1">
            <a:schemeClr val="accent1"/>
          </a:effectRef>
          <a:fontRef idx="minor"/>
        </p:style>
      </p:sp>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 name="PlaceHolder 2"/>
          <p:cNvSpPr>
            <a:spLocks noGrp="1"/>
          </p:cNvSpPr>
          <p:nvPr>
            <p:ph type="ftr" idx="1"/>
          </p:nvPr>
        </p:nvSpPr>
        <p:spPr>
          <a:xfrm>
            <a:off x="1600200" y="6509160"/>
            <a:ext cx="3906720" cy="27360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4" name="PlaceHolder 3"/>
          <p:cNvSpPr>
            <a:spLocks noGrp="1"/>
          </p:cNvSpPr>
          <p:nvPr>
            <p:ph type="sldNum" idx="2"/>
          </p:nvPr>
        </p:nvSpPr>
        <p:spPr>
          <a:xfrm>
            <a:off x="8638920" y="6509160"/>
            <a:ext cx="463680" cy="27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600" spc="-1" strike="noStrike">
                <a:solidFill>
                  <a:srgbClr val="cfcabe"/>
                </a:solidFill>
                <a:latin typeface="Rockwell"/>
                <a:ea typeface="DejaVu Sans"/>
              </a:defRPr>
            </a:lvl1pPr>
          </a:lstStyle>
          <a:p>
            <a:pPr indent="0" algn="r">
              <a:lnSpc>
                <a:spcPct val="100000"/>
              </a:lnSpc>
              <a:buNone/>
              <a:tabLst>
                <a:tab algn="l" pos="0"/>
              </a:tabLst>
            </a:pPr>
            <a:fld id="{5EF2217C-260A-4F85-843F-C29E4973A77E}" type="slidenum">
              <a:rPr b="0" lang="en-US" sz="1600" spc="-1" strike="noStrike">
                <a:solidFill>
                  <a:srgbClr val="cfcabe"/>
                </a:solidFill>
                <a:latin typeface="Rockwell"/>
                <a:ea typeface="DejaVu Sans"/>
              </a:rPr>
              <a:t>&lt;number&gt;</a:t>
            </a:fld>
            <a:endParaRPr b="0" lang="en-IN" sz="1600" spc="-1" strike="noStrike">
              <a:latin typeface="Times New Roman"/>
            </a:endParaRPr>
          </a:p>
        </p:txBody>
      </p:sp>
      <p:sp>
        <p:nvSpPr>
          <p:cNvPr id="5" name="PlaceHolder 4"/>
          <p:cNvSpPr>
            <a:spLocks noGrp="1"/>
          </p:cNvSpPr>
          <p:nvPr>
            <p:ph type="dt" idx="3"/>
          </p:nvPr>
        </p:nvSpPr>
        <p:spPr>
          <a:xfrm>
            <a:off x="5562720" y="6509160"/>
            <a:ext cx="3001680" cy="273600"/>
          </a:xfrm>
          <a:prstGeom prst="rect">
            <a:avLst/>
          </a:prstGeom>
          <a:noFill/>
          <a:ln w="0">
            <a:noFill/>
          </a:ln>
        </p:spPr>
        <p:txBody>
          <a:bodyPr lIns="90000" rIns="90000" tIns="45000" bIns="4500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3" name="Round Diagonal Corner Rectangle 6"/>
          <p:cNvSpPr/>
          <p:nvPr/>
        </p:nvSpPr>
        <p:spPr>
          <a:xfrm>
            <a:off x="164520" y="147240"/>
            <a:ext cx="8810280" cy="6564600"/>
          </a:xfrm>
          <a:prstGeom prst="round2DiagRect">
            <a:avLst>
              <a:gd name="adj1" fmla="val 11807"/>
              <a:gd name="adj2" fmla="val 0"/>
            </a:avLst>
          </a:prstGeom>
          <a:solidFill>
            <a:schemeClr val="bg2">
              <a:tint val="85000"/>
              <a:shade val="90000"/>
              <a:satMod val="150000"/>
              <a:alpha val="65000"/>
            </a:schemeClr>
          </a:solidFill>
          <a:ln cap="rnd" w="11000">
            <a:solidFill>
              <a:srgbClr val="888888">
                <a:alpha val="88000"/>
              </a:srgbClr>
            </a:solidFill>
            <a:round/>
          </a:ln>
          <a:effectLst>
            <a:innerShdw blurRad="114300">
              <a:srgbClr val="000000"/>
            </a:innerShdw>
          </a:effectLst>
        </p:spPr>
        <p:style>
          <a:lnRef idx="3">
            <a:schemeClr val="lt1"/>
          </a:lnRef>
          <a:fillRef idx="1">
            <a:schemeClr val="accent1"/>
          </a:fillRef>
          <a:effectRef idx="1">
            <a:schemeClr val="accent1"/>
          </a:effectRef>
          <a:fontRef idx="minor"/>
        </p:style>
      </p:sp>
      <p:sp>
        <p:nvSpPr>
          <p:cNvPr id="44" name="PlaceHolder 1"/>
          <p:cNvSpPr>
            <a:spLocks noGrp="1"/>
          </p:cNvSpPr>
          <p:nvPr>
            <p:ph type="ftr" idx="4"/>
          </p:nvPr>
        </p:nvSpPr>
        <p:spPr>
          <a:xfrm>
            <a:off x="1295280" y="6400800"/>
            <a:ext cx="4211640" cy="27360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45" name="PlaceHolder 2"/>
          <p:cNvSpPr>
            <a:spLocks noGrp="1"/>
          </p:cNvSpPr>
          <p:nvPr>
            <p:ph type="sldNum" idx="5"/>
          </p:nvPr>
        </p:nvSpPr>
        <p:spPr>
          <a:xfrm>
            <a:off x="8638920" y="6514560"/>
            <a:ext cx="463680" cy="27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600" spc="-1" strike="noStrike">
                <a:solidFill>
                  <a:srgbClr val="d8d4c7"/>
                </a:solidFill>
                <a:latin typeface="Rockwell"/>
                <a:ea typeface="DejaVu Sans"/>
              </a:defRPr>
            </a:lvl1pPr>
          </a:lstStyle>
          <a:p>
            <a:pPr indent="0" algn="r">
              <a:lnSpc>
                <a:spcPct val="100000"/>
              </a:lnSpc>
              <a:buNone/>
              <a:tabLst>
                <a:tab algn="l" pos="0"/>
              </a:tabLst>
            </a:pPr>
            <a:fld id="{773D7F82-8F9E-442F-980B-BD6CFEDDE9DD}" type="slidenum">
              <a:rPr b="0" lang="en-US" sz="1600" spc="-1" strike="noStrike">
                <a:solidFill>
                  <a:srgbClr val="d8d4c7"/>
                </a:solidFill>
                <a:latin typeface="Rockwell"/>
                <a:ea typeface="DejaVu Sans"/>
              </a:rPr>
              <a:t>&lt;number&gt;</a:t>
            </a:fld>
            <a:endParaRPr b="0" lang="en-IN" sz="1600" spc="-1" strike="noStrike">
              <a:latin typeface="Times New Roman"/>
            </a:endParaRPr>
          </a:p>
        </p:txBody>
      </p:sp>
      <p:sp>
        <p:nvSpPr>
          <p:cNvPr id="46" name="PlaceHolder 3"/>
          <p:cNvSpPr>
            <a:spLocks noGrp="1"/>
          </p:cNvSpPr>
          <p:nvPr>
            <p:ph type="dt" idx="6"/>
          </p:nvPr>
        </p:nvSpPr>
        <p:spPr>
          <a:xfrm>
            <a:off x="5562720" y="6400800"/>
            <a:ext cx="3001680" cy="273600"/>
          </a:xfrm>
          <a:prstGeom prst="rect">
            <a:avLst/>
          </a:prstGeom>
          <a:noFill/>
          <a:ln w="0">
            <a:noFill/>
          </a:ln>
        </p:spPr>
        <p:txBody>
          <a:bodyPr lIns="90000" rIns="90000" tIns="45000" bIns="4500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85" name="Round Diagonal Corner Rectangle 6"/>
          <p:cNvSpPr/>
          <p:nvPr/>
        </p:nvSpPr>
        <p:spPr>
          <a:xfrm>
            <a:off x="164520" y="147240"/>
            <a:ext cx="8810280" cy="6564600"/>
          </a:xfrm>
          <a:prstGeom prst="round2DiagRect">
            <a:avLst>
              <a:gd name="adj1" fmla="val 11807"/>
              <a:gd name="adj2" fmla="val 0"/>
            </a:avLst>
          </a:prstGeom>
          <a:solidFill>
            <a:schemeClr val="bg2">
              <a:tint val="85000"/>
              <a:shade val="90000"/>
              <a:satMod val="150000"/>
              <a:alpha val="65000"/>
            </a:schemeClr>
          </a:solidFill>
          <a:ln cap="rnd" w="11000">
            <a:solidFill>
              <a:srgbClr val="888888">
                <a:alpha val="88000"/>
              </a:srgbClr>
            </a:solidFill>
            <a:round/>
          </a:ln>
          <a:effectLst>
            <a:innerShdw blurRad="114300">
              <a:srgbClr val="000000"/>
            </a:innerShdw>
          </a:effectLst>
        </p:spPr>
        <p:style>
          <a:lnRef idx="3">
            <a:schemeClr val="lt1"/>
          </a:lnRef>
          <a:fillRef idx="1">
            <a:schemeClr val="accent1"/>
          </a:fillRef>
          <a:effectRef idx="1">
            <a:schemeClr val="accent1"/>
          </a:effectRef>
          <a:fontRef idx="minor"/>
        </p:style>
      </p:sp>
      <p:sp>
        <p:nvSpPr>
          <p:cNvPr id="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7" name="PlaceHolder 2"/>
          <p:cNvSpPr>
            <a:spLocks noGrp="1"/>
          </p:cNvSpPr>
          <p:nvPr>
            <p:ph type="ftr" idx="7"/>
          </p:nvPr>
        </p:nvSpPr>
        <p:spPr>
          <a:xfrm>
            <a:off x="1295280" y="6400800"/>
            <a:ext cx="4211640" cy="27360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88" name="PlaceHolder 3"/>
          <p:cNvSpPr>
            <a:spLocks noGrp="1"/>
          </p:cNvSpPr>
          <p:nvPr>
            <p:ph type="sldNum" idx="8"/>
          </p:nvPr>
        </p:nvSpPr>
        <p:spPr>
          <a:xfrm>
            <a:off x="8638920" y="6514560"/>
            <a:ext cx="463680" cy="27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600" spc="-1" strike="noStrike">
                <a:solidFill>
                  <a:srgbClr val="d8d4c7"/>
                </a:solidFill>
                <a:latin typeface="Rockwell"/>
                <a:ea typeface="DejaVu Sans"/>
              </a:defRPr>
            </a:lvl1pPr>
          </a:lstStyle>
          <a:p>
            <a:pPr indent="0" algn="r">
              <a:lnSpc>
                <a:spcPct val="100000"/>
              </a:lnSpc>
              <a:buNone/>
              <a:tabLst>
                <a:tab algn="l" pos="0"/>
              </a:tabLst>
            </a:pPr>
            <a:fld id="{95C5EBA1-8CDC-423F-9BE5-053E4CFC88A8}" type="slidenum">
              <a:rPr b="0" lang="en-US" sz="1600" spc="-1" strike="noStrike">
                <a:solidFill>
                  <a:srgbClr val="d8d4c7"/>
                </a:solidFill>
                <a:latin typeface="Rockwell"/>
                <a:ea typeface="DejaVu Sans"/>
              </a:rPr>
              <a:t>&lt;number&gt;</a:t>
            </a:fld>
            <a:endParaRPr b="0" lang="en-IN" sz="1600" spc="-1" strike="noStrike">
              <a:latin typeface="Times New Roman"/>
            </a:endParaRPr>
          </a:p>
        </p:txBody>
      </p:sp>
      <p:sp>
        <p:nvSpPr>
          <p:cNvPr id="89" name="PlaceHolder 4"/>
          <p:cNvSpPr>
            <a:spLocks noGrp="1"/>
          </p:cNvSpPr>
          <p:nvPr>
            <p:ph type="dt" idx="9"/>
          </p:nvPr>
        </p:nvSpPr>
        <p:spPr>
          <a:xfrm>
            <a:off x="5562720" y="6400800"/>
            <a:ext cx="3001680" cy="273600"/>
          </a:xfrm>
          <a:prstGeom prst="rect">
            <a:avLst/>
          </a:prstGeom>
          <a:noFill/>
          <a:ln w="0">
            <a:noFill/>
          </a:ln>
        </p:spPr>
        <p:txBody>
          <a:bodyPr lIns="90000" rIns="90000" tIns="45000" bIns="4500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9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s://packaging.python.org/guides/tool-recommendations/" TargetMode="External"/><Relationship Id="rId2" Type="http://schemas.openxmlformats.org/officeDocument/2006/relationships/hyperlink" Target="https://pypi.org/"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285840" y="928800"/>
            <a:ext cx="8643240" cy="797760"/>
          </a:xfrm>
          <a:prstGeom prst="rect">
            <a:avLst/>
          </a:prstGeom>
          <a:solidFill>
            <a:srgbClr val="ffffff"/>
          </a:solidFill>
          <a:ln w="0">
            <a:noFill/>
          </a:ln>
        </p:spPr>
        <p:txBody>
          <a:bodyPr lIns="45720" rIns="228600" tIns="45000" bIns="45000" anchor="b">
            <a:normAutofit fontScale="67000"/>
          </a:bodyPr>
          <a:p>
            <a:pPr indent="0" algn="r">
              <a:lnSpc>
                <a:spcPct val="100000"/>
              </a:lnSpc>
              <a:buNone/>
              <a:tabLst>
                <a:tab algn="l" pos="0"/>
              </a:tabLst>
            </a:pPr>
            <a:r>
              <a:rPr b="0" lang="en-US" sz="4800" spc="-1" strike="noStrike">
                <a:solidFill>
                  <a:srgbClr val="e5dbba"/>
                </a:solidFill>
                <a:latin typeface="Rockwell"/>
              </a:rPr>
              <a:t>PRESENTATION </a:t>
            </a:r>
            <a:r>
              <a:rPr b="1" lang="en-US" sz="5300" spc="-1" strike="noStrike">
                <a:solidFill>
                  <a:srgbClr val="e5dbba"/>
                </a:solidFill>
                <a:latin typeface="Rockwell"/>
              </a:rPr>
              <a:t>ON</a:t>
            </a:r>
            <a:r>
              <a:rPr b="0" lang="en-US" sz="4800" spc="-1" strike="noStrike">
                <a:solidFill>
                  <a:srgbClr val="e5dbba"/>
                </a:solidFill>
                <a:latin typeface="Rockwell"/>
              </a:rPr>
              <a:t> </a:t>
            </a:r>
            <a:r>
              <a:rPr b="1" lang="en-US" sz="4800" spc="-1" strike="noStrike">
                <a:solidFill>
                  <a:srgbClr val="e5dbba"/>
                </a:solidFill>
                <a:latin typeface="Bahnschrift SemiBold Condensed"/>
              </a:rPr>
              <a:t>DJANGO-WEBSITE</a:t>
            </a:r>
            <a:endParaRPr b="0" lang="en-US" sz="4800" spc="-1" strike="noStrike">
              <a:solidFill>
                <a:srgbClr val="000000"/>
              </a:solidFill>
              <a:latin typeface="Arial"/>
            </a:endParaRPr>
          </a:p>
        </p:txBody>
      </p:sp>
      <p:sp>
        <p:nvSpPr>
          <p:cNvPr id="134" name="PlaceHolder 2"/>
          <p:cNvSpPr>
            <a:spLocks noGrp="1"/>
          </p:cNvSpPr>
          <p:nvPr>
            <p:ph type="subTitle"/>
          </p:nvPr>
        </p:nvSpPr>
        <p:spPr>
          <a:xfrm>
            <a:off x="857160" y="1857240"/>
            <a:ext cx="7143120" cy="499320"/>
          </a:xfrm>
          <a:prstGeom prst="rect">
            <a:avLst/>
          </a:prstGeom>
          <a:gradFill rotWithShape="0">
            <a:gsLst>
              <a:gs pos="0">
                <a:srgbClr val="934b00"/>
              </a:gs>
              <a:gs pos="100000">
                <a:srgbClr val="f87e00"/>
              </a:gs>
            </a:gsLst>
            <a:path path="circle">
              <a:fillToRect l="50000" t="50000" r="50000" b="50000"/>
            </a:path>
          </a:gradFill>
          <a:ln w="0">
            <a:noFill/>
          </a:ln>
        </p:spPr>
        <p:txBody>
          <a:bodyPr lIns="45720" rIns="246960" tIns="45000" bIns="45000" anchor="t">
            <a:noAutofit/>
          </a:bodyPr>
          <a:p>
            <a:pPr indent="0" algn="r">
              <a:lnSpc>
                <a:spcPct val="100000"/>
              </a:lnSpc>
              <a:buNone/>
              <a:tabLst>
                <a:tab algn="l" pos="0"/>
              </a:tabLst>
            </a:pPr>
            <a:r>
              <a:rPr b="0" lang="en-US" sz="2200" spc="-1" strike="noStrike">
                <a:solidFill>
                  <a:srgbClr val="ffffff"/>
                </a:solidFill>
                <a:latin typeface="Rockwell"/>
              </a:rPr>
              <a:t>INTRODUCTION TO DJANGO WEB FRAMEWORK </a:t>
            </a:r>
            <a:endParaRPr b="0" lang="en-IN" sz="2200" spc="-1" strike="noStrike">
              <a:latin typeface="Arial"/>
            </a:endParaRPr>
          </a:p>
        </p:txBody>
      </p:sp>
      <p:pic>
        <p:nvPicPr>
          <p:cNvPr id="135" name="Picture 2" descr="C:\Users\CC1\Desktop\download.jpg"/>
          <p:cNvPicPr/>
          <p:nvPr/>
        </p:nvPicPr>
        <p:blipFill>
          <a:blip r:embed="rId1"/>
          <a:stretch/>
        </p:blipFill>
        <p:spPr>
          <a:xfrm>
            <a:off x="3071880" y="2786040"/>
            <a:ext cx="3693240" cy="1785240"/>
          </a:xfrm>
          <a:prstGeom prst="rect">
            <a:avLst/>
          </a:prstGeom>
          <a:ln w="0">
            <a:noFill/>
          </a:ln>
        </p:spPr>
      </p:pic>
      <p:sp>
        <p:nvSpPr>
          <p:cNvPr id="136" name="Down Arrow 8"/>
          <p:cNvSpPr/>
          <p:nvPr/>
        </p:nvSpPr>
        <p:spPr>
          <a:xfrm>
            <a:off x="4572000" y="4714920"/>
            <a:ext cx="570960" cy="570960"/>
          </a:xfrm>
          <a:prstGeom prst="downArrow">
            <a:avLst>
              <a:gd name="adj1" fmla="val 50000"/>
              <a:gd name="adj2" fmla="val 50000"/>
            </a:avLst>
          </a:prstGeom>
          <a:solidFill>
            <a:srgbClr val="f07f09"/>
          </a:solidFill>
          <a:ln>
            <a:solidFill>
              <a:srgbClr val="b15d06"/>
            </a:solidFill>
            <a:round/>
          </a:ln>
        </p:spPr>
        <p:style>
          <a:lnRef idx="2">
            <a:schemeClr val="accent1">
              <a:shade val="50000"/>
            </a:schemeClr>
          </a:lnRef>
          <a:fillRef idx="1">
            <a:schemeClr val="accent1"/>
          </a:fillRef>
          <a:effectRef idx="0">
            <a:schemeClr val="accent1"/>
          </a:effectRef>
          <a:fontRef idx="minor"/>
        </p:style>
      </p:sp>
      <p:sp>
        <p:nvSpPr>
          <p:cNvPr id="137" name="TextBox 11"/>
          <p:cNvSpPr/>
          <p:nvPr/>
        </p:nvSpPr>
        <p:spPr>
          <a:xfrm>
            <a:off x="2000160" y="5357880"/>
            <a:ext cx="5928480" cy="91260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Arial"/>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High-level Python Web Framework</a:t>
            </a:r>
            <a:endParaRPr b="0" lang="en-IN" sz="1800" spc="-1" strike="noStrike">
              <a:latin typeface="Arial"/>
            </a:endParaRPr>
          </a:p>
          <a:p>
            <a:pPr indent="-216000">
              <a:lnSpc>
                <a:spcPct val="100000"/>
              </a:lnSpc>
              <a:buClr>
                <a:srgbClr val="ffffff"/>
              </a:buClr>
              <a:buFont typeface="Arial"/>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Develop fast</a:t>
            </a:r>
            <a:endParaRPr b="0" lang="en-IN" sz="1800" spc="-1" strike="noStrike">
              <a:latin typeface="Arial"/>
            </a:endParaRPr>
          </a:p>
          <a:p>
            <a:pPr indent="-216000">
              <a:lnSpc>
                <a:spcPct val="100000"/>
              </a:lnSpc>
              <a:buClr>
                <a:srgbClr val="ffffff"/>
              </a:buClr>
              <a:buFont typeface="Arial"/>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Automate the repetitive stuff</a:t>
            </a:r>
            <a:endParaRPr b="0" lang="en-IN" sz="1800" spc="-1" strike="noStrike">
              <a:latin typeface="Arial"/>
            </a:endParaRPr>
          </a:p>
        </p:txBody>
      </p:sp>
    </p:spTree>
  </p:cSld>
  <p:transition spd="med">
    <p:push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Rectangle 1"/>
          <p:cNvSpPr/>
          <p:nvPr/>
        </p:nvSpPr>
        <p:spPr>
          <a:xfrm>
            <a:off x="357120" y="785880"/>
            <a:ext cx="8500320" cy="5770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brightRoom"/>
            </a:scene3d>
            <a:sp3d contourW="6350" prstMaterial="plastic">
              <a:bevelT prst="angle" w="20320" h="20320"/>
              <a:contourClr>
                <a:schemeClr val="accent1"/>
              </a:contourClr>
            </a:sp3d>
          </a:bodyPr>
          <a:p>
            <a:pPr algn="ctr">
              <a:lnSpc>
                <a:spcPct val="100000"/>
              </a:lnSpc>
            </a:pPr>
            <a:r>
              <a:rPr b="1" lang="en-US" sz="3200" spc="-1" strike="noStrike" cap="all">
                <a:solidFill>
                  <a:schemeClr val="accent1"/>
                </a:solidFill>
                <a:latin typeface="Rockwell"/>
                <a:ea typeface="DejaVu Sans"/>
              </a:rPr>
              <a:t>MODULES USED IN  PROJECT</a:t>
            </a:r>
            <a:endParaRPr b="0" lang="en-IN" sz="3200" spc="-1" strike="noStrike">
              <a:latin typeface="Arial"/>
            </a:endParaRPr>
          </a:p>
        </p:txBody>
      </p:sp>
      <p:sp>
        <p:nvSpPr>
          <p:cNvPr id="139" name="TextBox 4"/>
          <p:cNvSpPr/>
          <p:nvPr/>
        </p:nvSpPr>
        <p:spPr>
          <a:xfrm>
            <a:off x="642960" y="1928880"/>
            <a:ext cx="7857360" cy="155268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2400" spc="-1" strike="noStrike">
                <a:solidFill>
                  <a:srgbClr val="ffffff"/>
                </a:solidFill>
                <a:latin typeface="Rockwell"/>
                <a:ea typeface="DejaVu Sans"/>
              </a:rPr>
              <a:t>  </a:t>
            </a:r>
            <a:r>
              <a:rPr b="0" lang="en-US" sz="2400" spc="-1" strike="noStrike">
                <a:solidFill>
                  <a:srgbClr val="ffffff"/>
                </a:solidFill>
                <a:latin typeface="Rockwell"/>
                <a:ea typeface="DejaVu Sans"/>
              </a:rPr>
              <a:t>django web frame work</a:t>
            </a:r>
            <a:endParaRPr b="0" lang="en-IN" sz="2400" spc="-1" strike="noStrike">
              <a:latin typeface="Arial"/>
            </a:endParaRPr>
          </a:p>
          <a:p>
            <a:pPr indent="-216000">
              <a:lnSpc>
                <a:spcPct val="100000"/>
              </a:lnSpc>
              <a:buClr>
                <a:srgbClr val="ffffff"/>
              </a:buClr>
              <a:buFont typeface="Wingdings" charset="2"/>
              <a:buChar char=""/>
            </a:pPr>
            <a:r>
              <a:rPr b="0" lang="en-US" sz="2400" spc="-1" strike="noStrike">
                <a:solidFill>
                  <a:srgbClr val="ffffff"/>
                </a:solidFill>
                <a:latin typeface="Rockwell"/>
                <a:ea typeface="DejaVu Sans"/>
              </a:rPr>
              <a:t>  </a:t>
            </a:r>
            <a:r>
              <a:rPr b="0" lang="en-US" sz="2400" spc="-1" strike="noStrike">
                <a:solidFill>
                  <a:srgbClr val="ffffff"/>
                </a:solidFill>
                <a:latin typeface="Rockwell"/>
                <a:ea typeface="DejaVu Sans"/>
              </a:rPr>
              <a:t>Request module</a:t>
            </a:r>
            <a:endParaRPr b="0" lang="en-IN" sz="2400" spc="-1" strike="noStrike">
              <a:latin typeface="Arial"/>
            </a:endParaRPr>
          </a:p>
          <a:p>
            <a:pPr indent="-216000">
              <a:lnSpc>
                <a:spcPct val="100000"/>
              </a:lnSpc>
              <a:buClr>
                <a:srgbClr val="ffffff"/>
              </a:buClr>
              <a:buFont typeface="Wingdings" charset="2"/>
              <a:buChar char=""/>
            </a:pPr>
            <a:r>
              <a:rPr b="0" lang="en-US" sz="2400" spc="-1" strike="noStrike">
                <a:solidFill>
                  <a:srgbClr val="ffffff"/>
                </a:solidFill>
                <a:latin typeface="Rockwell"/>
                <a:ea typeface="DejaVu Sans"/>
              </a:rPr>
              <a:t> </a:t>
            </a:r>
            <a:r>
              <a:rPr b="0" lang="en-US" sz="2400" spc="-1" strike="noStrike">
                <a:solidFill>
                  <a:srgbClr val="ffffff"/>
                </a:solidFill>
                <a:latin typeface="Rockwell"/>
                <a:ea typeface="DejaVu Sans"/>
              </a:rPr>
              <a:t>PIP (INBUILT PACKAGE INSTALLER)</a:t>
            </a:r>
            <a:endParaRPr b="0" lang="en-IN" sz="2400" spc="-1" strike="noStrike">
              <a:latin typeface="Arial"/>
            </a:endParaRPr>
          </a:p>
          <a:p>
            <a:pPr>
              <a:lnSpc>
                <a:spcPct val="100000"/>
              </a:lnSpc>
            </a:pPr>
            <a:endParaRPr b="0" lang="en-IN" sz="2400" spc="-1" strike="noStrike">
              <a:latin typeface="Arial"/>
            </a:endParaRPr>
          </a:p>
        </p:txBody>
      </p:sp>
      <p:sp>
        <p:nvSpPr>
          <p:cNvPr id="140" name="TextBox 10"/>
          <p:cNvSpPr/>
          <p:nvPr/>
        </p:nvSpPr>
        <p:spPr>
          <a:xfrm>
            <a:off x="464400" y="3429000"/>
            <a:ext cx="821448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Rockwell"/>
                <a:ea typeface="DejaVu Sans"/>
              </a:rPr>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endParaRPr b="0" lang="en-IN" sz="1800" spc="-1" strike="noStrike">
              <a:latin typeface="Arial"/>
            </a:endParaRPr>
          </a:p>
          <a:p>
            <a:pPr>
              <a:lnSpc>
                <a:spcPct val="100000"/>
              </a:lnSpc>
            </a:pPr>
            <a:r>
              <a:rPr b="0" lang="en-US" sz="1800" spc="-1" strike="noStrike">
                <a:solidFill>
                  <a:srgbClr val="ffffff"/>
                </a:solidFill>
                <a:latin typeface="Rockwell"/>
                <a:ea typeface="DejaVu Sans"/>
              </a:rPr>
              <a:t>Ridiculously fast.</a:t>
            </a:r>
            <a:endParaRPr b="0" lang="en-IN" sz="1800" spc="-1" strike="noStrike">
              <a:latin typeface="Arial"/>
            </a:endParaRPr>
          </a:p>
        </p:txBody>
      </p:sp>
      <p:sp>
        <p:nvSpPr>
          <p:cNvPr id="141" name="TextBox 11"/>
          <p:cNvSpPr/>
          <p:nvPr/>
        </p:nvSpPr>
        <p:spPr>
          <a:xfrm>
            <a:off x="714240" y="5429160"/>
            <a:ext cx="742896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Rockwell"/>
                <a:ea typeface="DejaVu Sans"/>
              </a:rPr>
              <a:t>pip is the </a:t>
            </a:r>
            <a:r>
              <a:rPr b="0" lang="en-US" sz="1800" spc="-1" strike="noStrike" u="sng">
                <a:solidFill>
                  <a:srgbClr val="6b9f25"/>
                </a:solidFill>
                <a:uFillTx/>
                <a:latin typeface="Rockwell"/>
                <a:ea typeface="DejaVu Sans"/>
                <a:hlinkClick r:id="rId1"/>
              </a:rPr>
              <a:t>package installer</a:t>
            </a:r>
            <a:r>
              <a:rPr b="0" lang="en-US" sz="1800" spc="-1" strike="noStrike">
                <a:solidFill>
                  <a:srgbClr val="ffffff"/>
                </a:solidFill>
                <a:latin typeface="Rockwell"/>
                <a:ea typeface="DejaVu Sans"/>
              </a:rPr>
              <a:t> for Python. You can use pip to install packages from the </a:t>
            </a:r>
            <a:r>
              <a:rPr b="0" lang="en-US" sz="1800" spc="-1" strike="noStrike" u="sng">
                <a:solidFill>
                  <a:srgbClr val="6b9f25"/>
                </a:solidFill>
                <a:uFillTx/>
                <a:latin typeface="Rockwell"/>
                <a:ea typeface="DejaVu Sans"/>
                <a:hlinkClick r:id="rId2"/>
              </a:rPr>
              <a:t>Python Package Index</a:t>
            </a:r>
            <a:r>
              <a:rPr b="0" lang="en-US" sz="1800" spc="-1" strike="noStrike">
                <a:solidFill>
                  <a:srgbClr val="ffffff"/>
                </a:solidFill>
                <a:latin typeface="Rockwell"/>
                <a:ea typeface="DejaVu Sans"/>
              </a:rPr>
              <a:t> and other indexes.</a:t>
            </a:r>
            <a:endParaRPr b="0" lang="en-IN" sz="1800" spc="-1" strike="noStrike">
              <a:latin typeface="Arial"/>
            </a:endParaRPr>
          </a:p>
          <a:p>
            <a:pPr>
              <a:lnSpc>
                <a:spcPct val="100000"/>
              </a:lnSpc>
            </a:pPr>
            <a:r>
              <a:rPr b="0" lang="en-US" sz="1800" spc="-1" strike="noStrike">
                <a:solidFill>
                  <a:srgbClr val="ffffff"/>
                </a:solidFill>
                <a:latin typeface="Rockwell"/>
                <a:ea typeface="DejaVu Sans"/>
              </a:rPr>
              <a:t>Please take a look at our d</a:t>
            </a:r>
            <a:endParaRPr b="0" lang="en-IN" sz="1800" spc="-1" strike="noStrike">
              <a:latin typeface="Arial"/>
            </a:endParaRPr>
          </a:p>
        </p:txBody>
      </p:sp>
    </p:spTree>
  </p:cSld>
  <p:transition>
    <p:push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Rectangle 1"/>
          <p:cNvSpPr/>
          <p:nvPr/>
        </p:nvSpPr>
        <p:spPr>
          <a:xfrm>
            <a:off x="607320" y="1143000"/>
            <a:ext cx="7929000" cy="577080"/>
          </a:xfrm>
          <a:prstGeom prst="rect">
            <a:avLst/>
          </a:prstGeom>
          <a:solidFill>
            <a:srgbClr val="000000"/>
          </a:solidFill>
          <a:ln>
            <a:solidFill>
              <a:srgbClr val="ffffff"/>
            </a:solidFill>
            <a:round/>
          </a:ln>
          <a:effectLst>
            <a:outerShdw blurRad="50760" dir="5400000" dist="38160" rotWithShape="0">
              <a:srgbClr val="000000">
                <a:alpha val="43000"/>
              </a:srgbClr>
            </a:outerShdw>
          </a:effectLst>
        </p:spPr>
        <p:style>
          <a:lnRef idx="3">
            <a:schemeClr val="lt1"/>
          </a:lnRef>
          <a:fillRef idx="1">
            <a:schemeClr val="dk1"/>
          </a:fillRef>
          <a:effectRef idx="1">
            <a:schemeClr val="dk1"/>
          </a:effectRef>
          <a:fontRef idx="minor"/>
        </p:style>
        <p:txBody>
          <a:bodyPr lIns="90000" rIns="90000" tIns="45000" bIns="45000" anchor="t">
            <a:spAutoFit/>
          </a:bodyPr>
          <a:p>
            <a:pPr algn="ctr">
              <a:lnSpc>
                <a:spcPct val="100000"/>
              </a:lnSpc>
            </a:pPr>
            <a:r>
              <a:rPr b="1" lang="en-US" sz="3200" spc="-1" strike="noStrike">
                <a:solidFill>
                  <a:srgbClr val="262626"/>
                </a:solidFill>
                <a:latin typeface="Rockwell"/>
                <a:ea typeface="DejaVu Sans"/>
              </a:rPr>
              <a:t>INSTALLATION OF MODULES</a:t>
            </a:r>
            <a:endParaRPr b="0" lang="en-IN" sz="3200" spc="-1" strike="noStrike">
              <a:latin typeface="Arial"/>
            </a:endParaRPr>
          </a:p>
        </p:txBody>
      </p:sp>
      <p:sp>
        <p:nvSpPr>
          <p:cNvPr id="143" name="TextBox 2"/>
          <p:cNvSpPr/>
          <p:nvPr/>
        </p:nvSpPr>
        <p:spPr>
          <a:xfrm>
            <a:off x="1214280" y="2428920"/>
            <a:ext cx="4857120" cy="455400"/>
          </a:xfrm>
          <a:prstGeom prst="rect">
            <a:avLst/>
          </a:prstGeom>
          <a:gradFill rotWithShape="0">
            <a:gsLst>
              <a:gs pos="0">
                <a:srgbClr val="979797"/>
              </a:gs>
              <a:gs pos="100000">
                <a:srgbClr val="dadada"/>
              </a:gs>
            </a:gsLst>
            <a:lin ang="16200000"/>
          </a:gradFill>
          <a:ln>
            <a:solidFill>
              <a:srgbClr val="000000"/>
            </a:solidFill>
            <a:round/>
          </a:ln>
          <a:effectLst>
            <a:outerShdw blurRad="50760" dir="5400000" dist="38160" rotWithShape="0">
              <a:srgbClr val="000000">
                <a:alpha val="43000"/>
              </a:srgbClr>
            </a:outerShdw>
          </a:effectLst>
        </p:spPr>
        <p:style>
          <a:lnRef idx="1">
            <a:schemeClr val="dk1"/>
          </a:lnRef>
          <a:fillRef idx="2">
            <a:schemeClr val="dk1"/>
          </a:fillRef>
          <a:effectRef idx="1">
            <a:schemeClr val="dk1"/>
          </a:effectRef>
          <a:fontRef idx="minor"/>
        </p:style>
        <p:txBody>
          <a:bodyPr lIns="90000" rIns="90000" tIns="45000" bIns="45000" anchor="t">
            <a:spAutoFit/>
          </a:bodyPr>
          <a:p>
            <a:pPr marL="343080" indent="-343080">
              <a:lnSpc>
                <a:spcPct val="100000"/>
              </a:lnSpc>
              <a:buClr>
                <a:srgbClr val="000000"/>
              </a:buClr>
              <a:buFont typeface="Wingdings" charset="2"/>
              <a:buChar char=""/>
            </a:pPr>
            <a:r>
              <a:rPr b="1" lang="en-US" sz="2400" spc="-1" strike="noStrike">
                <a:solidFill>
                  <a:schemeClr val="dk1"/>
                </a:solidFill>
                <a:latin typeface="Rockwell"/>
                <a:ea typeface="DejaVu Sans"/>
              </a:rPr>
              <a:t>INSTALLATION IN LINUX:-</a:t>
            </a:r>
            <a:endParaRPr b="0" lang="en-IN" sz="2400" spc="-1" strike="noStrike">
              <a:latin typeface="Arial"/>
            </a:endParaRPr>
          </a:p>
        </p:txBody>
      </p:sp>
      <p:sp>
        <p:nvSpPr>
          <p:cNvPr id="144" name="TextBox 3"/>
          <p:cNvSpPr/>
          <p:nvPr/>
        </p:nvSpPr>
        <p:spPr>
          <a:xfrm>
            <a:off x="1161720" y="3143160"/>
            <a:ext cx="3956040" cy="363960"/>
          </a:xfrm>
          <a:prstGeom prst="rect">
            <a:avLst/>
          </a:prstGeom>
          <a:gradFill rotWithShape="0">
            <a:gsLst>
              <a:gs pos="0">
                <a:srgbClr val="000000"/>
              </a:gs>
              <a:gs pos="100000">
                <a:srgbClr val="5d5d5d"/>
              </a:gs>
            </a:gsLst>
            <a:lin ang="16200000"/>
          </a:gradFill>
          <a:ln>
            <a:solidFill>
              <a:srgbClr val="000000"/>
            </a:solidFill>
            <a:round/>
          </a:ln>
          <a:effectLst>
            <a:outerShdw blurRad="50760" dir="5400000" dist="38160" rotWithShape="0">
              <a:srgbClr val="000000">
                <a:alpha val="43000"/>
              </a:srgbClr>
            </a:outerShdw>
          </a:effectLst>
        </p:spPr>
        <p:style>
          <a:lnRef idx="1">
            <a:schemeClr val="dk1"/>
          </a:lnRef>
          <a:fillRef idx="3">
            <a:schemeClr val="dk1"/>
          </a:fillRef>
          <a:effectRef idx="2">
            <a:schemeClr val="dk1"/>
          </a:effectRef>
          <a:fontRef idx="minor"/>
        </p:style>
        <p:txBody>
          <a:bodyPr wrap="none" lIns="90000" rIns="90000" tIns="45000" bIns="45000" anchor="t">
            <a:spAutoFit/>
          </a:bodyPr>
          <a:p>
            <a:pPr>
              <a:lnSpc>
                <a:spcPct val="100000"/>
              </a:lnSpc>
            </a:pPr>
            <a:r>
              <a:rPr b="0" lang="en-US" sz="1800" spc="-1" strike="noStrike">
                <a:solidFill>
                  <a:schemeClr val="lt1"/>
                </a:solidFill>
                <a:latin typeface="Rockwell"/>
                <a:ea typeface="DejaVu Sans"/>
              </a:rPr>
              <a:t>BY USING TERMINAL COMMANDS</a:t>
            </a:r>
            <a:endParaRPr b="0" lang="en-IN" sz="1800" spc="-1" strike="noStrike">
              <a:latin typeface="Arial"/>
            </a:endParaRPr>
          </a:p>
        </p:txBody>
      </p:sp>
      <p:sp>
        <p:nvSpPr>
          <p:cNvPr id="145" name="Rectangle 6"/>
          <p:cNvSpPr/>
          <p:nvPr/>
        </p:nvSpPr>
        <p:spPr>
          <a:xfrm>
            <a:off x="642960" y="3929040"/>
            <a:ext cx="7857360" cy="249948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pic>
        <p:nvPicPr>
          <p:cNvPr id="146" name="Picture 2" descr="C:\Users\CC1\Desktop\download.png"/>
          <p:cNvPicPr/>
          <p:nvPr/>
        </p:nvPicPr>
        <p:blipFill>
          <a:blip r:embed="rId1"/>
          <a:stretch/>
        </p:blipFill>
        <p:spPr>
          <a:xfrm>
            <a:off x="1000080" y="4000680"/>
            <a:ext cx="2856960" cy="1561320"/>
          </a:xfrm>
          <a:prstGeom prst="rect">
            <a:avLst/>
          </a:prstGeom>
          <a:ln w="0">
            <a:noFill/>
          </a:ln>
        </p:spPr>
      </p:pic>
      <p:pic>
        <p:nvPicPr>
          <p:cNvPr id="147" name="Picture 3" descr="C:\Users\CC1\Desktop\download.jpg"/>
          <p:cNvPicPr/>
          <p:nvPr/>
        </p:nvPicPr>
        <p:blipFill>
          <a:blip r:embed="rId2"/>
          <a:stretch/>
        </p:blipFill>
        <p:spPr>
          <a:xfrm>
            <a:off x="5000760" y="4000680"/>
            <a:ext cx="2856960" cy="1599480"/>
          </a:xfrm>
          <a:prstGeom prst="rect">
            <a:avLst/>
          </a:prstGeom>
          <a:ln w="0">
            <a:noFill/>
          </a:ln>
        </p:spPr>
      </p:pic>
      <p:sp>
        <p:nvSpPr>
          <p:cNvPr id="148" name="TextBox 8"/>
          <p:cNvSpPr/>
          <p:nvPr/>
        </p:nvSpPr>
        <p:spPr>
          <a:xfrm>
            <a:off x="1285920" y="5929200"/>
            <a:ext cx="2499480" cy="33372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600" spc="-1" strike="noStrike">
                <a:solidFill>
                  <a:srgbClr val="ffffff"/>
                </a:solidFill>
                <a:latin typeface="Rockwell"/>
                <a:ea typeface="DejaVu Sans"/>
              </a:rPr>
              <a:t>pip3 install request</a:t>
            </a:r>
            <a:endParaRPr b="0" lang="en-IN" sz="1600" spc="-1" strike="noStrike">
              <a:latin typeface="Arial"/>
            </a:endParaRPr>
          </a:p>
        </p:txBody>
      </p:sp>
      <p:sp>
        <p:nvSpPr>
          <p:cNvPr id="149" name="TextBox 9"/>
          <p:cNvSpPr/>
          <p:nvPr/>
        </p:nvSpPr>
        <p:spPr>
          <a:xfrm>
            <a:off x="5072040" y="6000840"/>
            <a:ext cx="2499480" cy="3639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pip3 install django</a:t>
            </a:r>
            <a:endParaRPr b="0" lang="en-IN" sz="1800" spc="-1" strike="noStrike">
              <a:latin typeface="Arial"/>
            </a:endParaRPr>
          </a:p>
        </p:txBody>
      </p:sp>
    </p:spTree>
  </p:cSld>
  <p:transition>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1"/>
          <p:cNvSpPr/>
          <p:nvPr/>
        </p:nvSpPr>
        <p:spPr>
          <a:xfrm>
            <a:off x="428760" y="785880"/>
            <a:ext cx="8286120" cy="912600"/>
          </a:xfrm>
          <a:prstGeom prst="rect">
            <a:avLst/>
          </a:prstGeom>
          <a:solidFill>
            <a:srgbClr val="000000"/>
          </a:solidFill>
          <a:ln>
            <a:solidFill>
              <a:srgbClr val="ffffff"/>
            </a:solidFill>
            <a:round/>
          </a:ln>
          <a:effectLst>
            <a:outerShdw blurRad="50760" dir="5400000" dist="38160" rotWithShape="0">
              <a:srgbClr val="000000">
                <a:alpha val="43000"/>
              </a:srgbClr>
            </a:outerShdw>
          </a:effectLst>
        </p:spPr>
        <p:style>
          <a:lnRef idx="3">
            <a:schemeClr val="lt1"/>
          </a:lnRef>
          <a:fillRef idx="1">
            <a:schemeClr val="dk1"/>
          </a:fillRef>
          <a:effectRef idx="1">
            <a:schemeClr val="dk1"/>
          </a:effectRef>
          <a:fontRef idx="minor"/>
        </p:style>
        <p:txBody>
          <a:bodyPr lIns="90000" rIns="90000" tIns="45000" bIns="45000" anchor="t">
            <a:spAutoFit/>
          </a:bodyPr>
          <a:p>
            <a:pPr algn="ctr">
              <a:lnSpc>
                <a:spcPct val="100000"/>
              </a:lnSpc>
            </a:pPr>
            <a:r>
              <a:rPr b="1" lang="en-US" sz="4000" spc="-1" strike="noStrike">
                <a:solidFill>
                  <a:srgbClr val="5d5d5d"/>
                </a:solidFill>
                <a:latin typeface="Rockwell"/>
                <a:ea typeface="DejaVu Sans"/>
              </a:rPr>
              <a:t>IMPORTANT</a:t>
            </a:r>
            <a:r>
              <a:rPr b="1" lang="en-US" sz="5400" spc="-1" strike="noStrike">
                <a:solidFill>
                  <a:srgbClr val="5d5d5d"/>
                </a:solidFill>
                <a:latin typeface="Rockwell"/>
                <a:ea typeface="DejaVu Sans"/>
              </a:rPr>
              <a:t>  </a:t>
            </a:r>
            <a:r>
              <a:rPr b="1" lang="en-US" sz="4000" spc="-1" strike="noStrike">
                <a:solidFill>
                  <a:srgbClr val="5d5d5d"/>
                </a:solidFill>
                <a:latin typeface="Rockwell"/>
                <a:ea typeface="DejaVu Sans"/>
              </a:rPr>
              <a:t>COMMANDS</a:t>
            </a:r>
            <a:endParaRPr b="0" lang="en-IN" sz="4000" spc="-1" strike="noStrike">
              <a:latin typeface="Arial"/>
            </a:endParaRPr>
          </a:p>
        </p:txBody>
      </p:sp>
      <p:sp>
        <p:nvSpPr>
          <p:cNvPr id="151" name="Rectangle 2"/>
          <p:cNvSpPr/>
          <p:nvPr/>
        </p:nvSpPr>
        <p:spPr>
          <a:xfrm>
            <a:off x="1464480" y="200016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52" name="TextBox 3"/>
          <p:cNvSpPr/>
          <p:nvPr/>
        </p:nvSpPr>
        <p:spPr>
          <a:xfrm>
            <a:off x="1643040" y="2143080"/>
            <a:ext cx="5142960" cy="63828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django-admin startproject &lt;project_name&gt;</a:t>
            </a:r>
            <a:endParaRPr b="0" lang="en-IN" sz="1800" spc="-1" strike="noStrike">
              <a:latin typeface="Arial"/>
            </a:endParaRPr>
          </a:p>
        </p:txBody>
      </p:sp>
      <p:sp>
        <p:nvSpPr>
          <p:cNvPr id="153" name="Rectangle 6"/>
          <p:cNvSpPr/>
          <p:nvPr/>
        </p:nvSpPr>
        <p:spPr>
          <a:xfrm>
            <a:off x="1464480" y="257184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54" name="Rectangle 7"/>
          <p:cNvSpPr/>
          <p:nvPr/>
        </p:nvSpPr>
        <p:spPr>
          <a:xfrm>
            <a:off x="1464480" y="317880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55" name="Rectangle 8"/>
          <p:cNvSpPr/>
          <p:nvPr/>
        </p:nvSpPr>
        <p:spPr>
          <a:xfrm>
            <a:off x="1464480" y="614376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56" name="Rectangle 9"/>
          <p:cNvSpPr/>
          <p:nvPr/>
        </p:nvSpPr>
        <p:spPr>
          <a:xfrm>
            <a:off x="1464480" y="550080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57" name="Rectangle 10"/>
          <p:cNvSpPr/>
          <p:nvPr/>
        </p:nvSpPr>
        <p:spPr>
          <a:xfrm>
            <a:off x="1464480" y="378612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58" name="Rectangle 11"/>
          <p:cNvSpPr/>
          <p:nvPr/>
        </p:nvSpPr>
        <p:spPr>
          <a:xfrm>
            <a:off x="1464480" y="435780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59" name="Rectangle 12"/>
          <p:cNvSpPr/>
          <p:nvPr/>
        </p:nvSpPr>
        <p:spPr>
          <a:xfrm>
            <a:off x="1464480" y="4929120"/>
            <a:ext cx="6214320" cy="499320"/>
          </a:xfrm>
          <a:prstGeom prst="rect">
            <a:avLst/>
          </a:prstGeom>
          <a:gradFill rotWithShape="0">
            <a:gsLst>
              <a:gs pos="0">
                <a:srgbClr val="000000"/>
              </a:gs>
              <a:gs pos="100000">
                <a:srgbClr val="5d5d5d"/>
              </a:gs>
            </a:gsLst>
            <a:lin ang="16200000"/>
          </a:gradFill>
          <a:ln w="0">
            <a:noFill/>
          </a:ln>
          <a:effectLst>
            <a:outerShdw blurRad="50760" dir="5400000" dist="38160" rotWithShape="0">
              <a:srgbClr val="000000">
                <a:alpha val="43000"/>
              </a:srgbClr>
            </a:outerShdw>
          </a:effectLst>
        </p:spPr>
        <p:style>
          <a:lnRef idx="0">
            <a:schemeClr val="dk1"/>
          </a:lnRef>
          <a:fillRef idx="3">
            <a:schemeClr val="dk1"/>
          </a:fillRef>
          <a:effectRef idx="3">
            <a:schemeClr val="dk1"/>
          </a:effectRef>
          <a:fontRef idx="minor"/>
        </p:style>
      </p:sp>
      <p:sp>
        <p:nvSpPr>
          <p:cNvPr id="160" name="TextBox 13"/>
          <p:cNvSpPr/>
          <p:nvPr/>
        </p:nvSpPr>
        <p:spPr>
          <a:xfrm>
            <a:off x="1643040" y="2643120"/>
            <a:ext cx="5142960" cy="3639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python manage.py makemigrations</a:t>
            </a:r>
            <a:endParaRPr b="0" lang="en-IN" sz="1800" spc="-1" strike="noStrike">
              <a:latin typeface="Arial"/>
            </a:endParaRPr>
          </a:p>
        </p:txBody>
      </p:sp>
      <p:sp>
        <p:nvSpPr>
          <p:cNvPr id="161" name="TextBox 14"/>
          <p:cNvSpPr/>
          <p:nvPr/>
        </p:nvSpPr>
        <p:spPr>
          <a:xfrm>
            <a:off x="1643040" y="3286080"/>
            <a:ext cx="5785920" cy="3639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ffffff"/>
              </a:buClr>
              <a:buFont typeface="Wingdings" charset="2"/>
              <a:buChar char=""/>
            </a:pPr>
            <a:r>
              <a:rPr b="0" lang="en-US" sz="1800" spc="-1" strike="noStrike">
                <a:solidFill>
                  <a:srgbClr val="ffffff"/>
                </a:solidFill>
                <a:latin typeface="Rockwell"/>
                <a:ea typeface="DejaVu Sans"/>
              </a:rPr>
              <a:t>python manage.py migrate</a:t>
            </a:r>
            <a:endParaRPr b="0" lang="en-IN" sz="1800" spc="-1" strike="noStrike">
              <a:latin typeface="Arial"/>
            </a:endParaRPr>
          </a:p>
        </p:txBody>
      </p:sp>
      <p:sp>
        <p:nvSpPr>
          <p:cNvPr id="162" name="TextBox 16"/>
          <p:cNvSpPr/>
          <p:nvPr/>
        </p:nvSpPr>
        <p:spPr>
          <a:xfrm>
            <a:off x="1643040" y="3857760"/>
            <a:ext cx="4428360" cy="3639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python manage.py collectstatic</a:t>
            </a:r>
            <a:endParaRPr b="0" lang="en-IN" sz="1800" spc="-1" strike="noStrike">
              <a:latin typeface="Arial"/>
            </a:endParaRPr>
          </a:p>
        </p:txBody>
      </p:sp>
      <p:sp>
        <p:nvSpPr>
          <p:cNvPr id="163" name="TextBox 17"/>
          <p:cNvSpPr/>
          <p:nvPr/>
        </p:nvSpPr>
        <p:spPr>
          <a:xfrm>
            <a:off x="1643040" y="4429080"/>
            <a:ext cx="5714280" cy="3639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python manage.py startapp &lt;app_name&gt;</a:t>
            </a:r>
            <a:endParaRPr b="0" lang="en-IN" sz="1800" spc="-1" strike="noStrike">
              <a:latin typeface="Arial"/>
            </a:endParaRPr>
          </a:p>
        </p:txBody>
      </p:sp>
      <p:sp>
        <p:nvSpPr>
          <p:cNvPr id="164" name="TextBox 18"/>
          <p:cNvSpPr/>
          <p:nvPr/>
        </p:nvSpPr>
        <p:spPr>
          <a:xfrm>
            <a:off x="1643040" y="5643720"/>
            <a:ext cx="5928480" cy="63828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python manage.py changepassword &lt;username&gt;</a:t>
            </a:r>
            <a:endParaRPr b="0" lang="en-IN" sz="1800" spc="-1" strike="noStrike">
              <a:latin typeface="Arial"/>
            </a:endParaRPr>
          </a:p>
        </p:txBody>
      </p:sp>
      <p:sp>
        <p:nvSpPr>
          <p:cNvPr id="165" name="TextBox 19"/>
          <p:cNvSpPr/>
          <p:nvPr/>
        </p:nvSpPr>
        <p:spPr>
          <a:xfrm>
            <a:off x="1643040" y="5000760"/>
            <a:ext cx="5571360" cy="3639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python manage.py createsuperuser</a:t>
            </a:r>
            <a:endParaRPr b="0" lang="en-IN" sz="1800" spc="-1" strike="noStrike">
              <a:latin typeface="Arial"/>
            </a:endParaRPr>
          </a:p>
        </p:txBody>
      </p:sp>
      <p:sp>
        <p:nvSpPr>
          <p:cNvPr id="166" name="TextBox 20"/>
          <p:cNvSpPr/>
          <p:nvPr/>
        </p:nvSpPr>
        <p:spPr>
          <a:xfrm>
            <a:off x="1643040" y="6215040"/>
            <a:ext cx="5500080" cy="3639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ffffff"/>
              </a:buClr>
              <a:buFont typeface="Wingdings" charset="2"/>
              <a:buChar char=""/>
            </a:pPr>
            <a:r>
              <a:rPr b="0" lang="en-US" sz="1800" spc="-1" strike="noStrike">
                <a:solidFill>
                  <a:srgbClr val="ffffff"/>
                </a:solidFill>
                <a:latin typeface="Rockwell"/>
                <a:ea typeface="DejaVu Sans"/>
              </a:rPr>
              <a:t>  </a:t>
            </a:r>
            <a:r>
              <a:rPr b="0" lang="en-US" sz="1800" spc="-1" strike="noStrike">
                <a:solidFill>
                  <a:srgbClr val="ffffff"/>
                </a:solidFill>
                <a:latin typeface="Rockwell"/>
                <a:ea typeface="DejaVu Sans"/>
              </a:rPr>
              <a:t>python manage.py runserver</a:t>
            </a:r>
            <a:endParaRPr b="0" lang="en-IN" sz="1800" spc="-1" strike="noStrike">
              <a:latin typeface="Arial"/>
            </a:endParaRPr>
          </a:p>
        </p:txBody>
      </p:sp>
    </p:spTree>
  </p:cSld>
  <p:transition spd="slow">
    <p:wipe dir="d"/>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Picture 2" descr="C:\Users\CC1\Desktop\basic-django.png"/>
          <p:cNvPicPr/>
          <p:nvPr/>
        </p:nvPicPr>
        <p:blipFill>
          <a:blip r:embed="rId1"/>
          <a:stretch/>
        </p:blipFill>
        <p:spPr>
          <a:xfrm>
            <a:off x="357120" y="1714320"/>
            <a:ext cx="3804120" cy="2948760"/>
          </a:xfrm>
          <a:prstGeom prst="rect">
            <a:avLst/>
          </a:prstGeom>
          <a:ln w="0">
            <a:noFill/>
          </a:ln>
        </p:spPr>
      </p:pic>
      <p:sp>
        <p:nvSpPr>
          <p:cNvPr id="168" name="Rectangle 2"/>
          <p:cNvSpPr/>
          <p:nvPr/>
        </p:nvSpPr>
        <p:spPr>
          <a:xfrm>
            <a:off x="836640" y="642960"/>
            <a:ext cx="791244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5400" spc="-1" strike="noStrike">
                <a:solidFill>
                  <a:srgbClr val="5d5d5d"/>
                </a:solidFill>
                <a:latin typeface="Rockwell"/>
                <a:ea typeface="DejaVu Sans"/>
              </a:rPr>
              <a:t>BACKEND WORKING</a:t>
            </a:r>
            <a:endParaRPr b="0" lang="en-IN" sz="5400" spc="-1" strike="noStrike">
              <a:latin typeface="Arial"/>
            </a:endParaRPr>
          </a:p>
        </p:txBody>
      </p:sp>
      <p:sp>
        <p:nvSpPr>
          <p:cNvPr id="169" name="Rectangle 3"/>
          <p:cNvSpPr/>
          <p:nvPr/>
        </p:nvSpPr>
        <p:spPr>
          <a:xfrm>
            <a:off x="4724280" y="1828800"/>
            <a:ext cx="3962160" cy="1713960"/>
          </a:xfrm>
          <a:prstGeom prst="rect">
            <a:avLst/>
          </a:prstGeom>
          <a:solidFill>
            <a:srgbClr val="f07f09"/>
          </a:solidFill>
          <a:ln>
            <a:solidFill>
              <a:srgbClr val="b15d06"/>
            </a:solidFill>
            <a:round/>
          </a:ln>
        </p:spPr>
        <p:style>
          <a:lnRef idx="2">
            <a:schemeClr val="accent1">
              <a:shade val="50000"/>
            </a:schemeClr>
          </a:lnRef>
          <a:fillRef idx="1">
            <a:schemeClr val="accent1"/>
          </a:fillRef>
          <a:effectRef idx="0">
            <a:schemeClr val="accent1"/>
          </a:effectRef>
          <a:fontRef idx="minor"/>
        </p:style>
      </p:sp>
      <p:sp>
        <p:nvSpPr>
          <p:cNvPr id="170" name="Rectangle 4"/>
          <p:cNvSpPr/>
          <p:nvPr/>
        </p:nvSpPr>
        <p:spPr>
          <a:xfrm>
            <a:off x="4800600" y="4572000"/>
            <a:ext cx="3733560" cy="1928160"/>
          </a:xfrm>
          <a:prstGeom prst="rect">
            <a:avLst/>
          </a:prstGeom>
          <a:solidFill>
            <a:srgbClr val="f07f09"/>
          </a:solidFill>
          <a:ln>
            <a:solidFill>
              <a:srgbClr val="b15d06"/>
            </a:solidFill>
            <a:round/>
          </a:ln>
        </p:spPr>
        <p:style>
          <a:lnRef idx="2">
            <a:schemeClr val="accent1">
              <a:shade val="50000"/>
            </a:schemeClr>
          </a:lnRef>
          <a:fillRef idx="1">
            <a:schemeClr val="accent1"/>
          </a:fillRef>
          <a:effectRef idx="0">
            <a:schemeClr val="accent1"/>
          </a:effectRef>
          <a:fontRef idx="minor"/>
        </p:style>
      </p:sp>
      <p:sp>
        <p:nvSpPr>
          <p:cNvPr id="171" name="Rectangle 5"/>
          <p:cNvSpPr/>
          <p:nvPr/>
        </p:nvSpPr>
        <p:spPr>
          <a:xfrm>
            <a:off x="785880" y="4857840"/>
            <a:ext cx="2785320" cy="1642320"/>
          </a:xfrm>
          <a:prstGeom prst="rect">
            <a:avLst/>
          </a:prstGeom>
          <a:solidFill>
            <a:srgbClr val="f07f09"/>
          </a:solidFill>
          <a:ln>
            <a:solidFill>
              <a:srgbClr val="b15d06"/>
            </a:solidFill>
            <a:round/>
          </a:ln>
        </p:spPr>
        <p:style>
          <a:lnRef idx="2">
            <a:schemeClr val="accent1">
              <a:shade val="50000"/>
            </a:schemeClr>
          </a:lnRef>
          <a:fillRef idx="1">
            <a:schemeClr val="accent1"/>
          </a:fillRef>
          <a:effectRef idx="0">
            <a:schemeClr val="accent1"/>
          </a:effectRef>
          <a:fontRef idx="minor"/>
        </p:style>
      </p:sp>
      <p:sp>
        <p:nvSpPr>
          <p:cNvPr id="172" name="TextBox 6"/>
          <p:cNvSpPr/>
          <p:nvPr/>
        </p:nvSpPr>
        <p:spPr>
          <a:xfrm>
            <a:off x="4572000" y="2428920"/>
            <a:ext cx="4357080" cy="1581120"/>
          </a:xfrm>
          <a:prstGeom prst="rect">
            <a:avLst/>
          </a:prstGeom>
          <a:noFill/>
          <a:ln w="0">
            <a:noFill/>
          </a:ln>
        </p:spPr>
        <p:style>
          <a:lnRef idx="0"/>
          <a:fillRef idx="0"/>
          <a:effectRef idx="0"/>
          <a:fontRef idx="minor"/>
        </p:style>
      </p:sp>
      <p:sp>
        <p:nvSpPr>
          <p:cNvPr id="173" name="TextBox 7"/>
          <p:cNvSpPr/>
          <p:nvPr/>
        </p:nvSpPr>
        <p:spPr>
          <a:xfrm>
            <a:off x="4876920" y="1981080"/>
            <a:ext cx="3657240" cy="1549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800" spc="-1" strike="noStrike">
                <a:solidFill>
                  <a:srgbClr val="000000"/>
                </a:solidFill>
                <a:latin typeface="Arial"/>
                <a:ea typeface="DejaVu Sans"/>
              </a:rPr>
              <a:t>def index(request):</a:t>
            </a:r>
            <a:endParaRPr b="0" lang="en-IN" sz="800" spc="-1" strike="noStrike">
              <a:latin typeface="Arial"/>
            </a:endParaRPr>
          </a:p>
          <a:p>
            <a:pPr>
              <a:lnSpc>
                <a:spcPct val="100000"/>
              </a:lnSpc>
            </a:pPr>
            <a:r>
              <a:rPr b="0" lang="en-US" sz="800" spc="-1" strike="noStrike">
                <a:solidFill>
                  <a:srgbClr val="000000"/>
                </a:solidFill>
                <a:latin typeface="Arial"/>
                <a:ea typeface="DejaVu Sans"/>
              </a:rPr>
              <a:t>    </a:t>
            </a:r>
            <a:r>
              <a:rPr b="0" lang="en-US" sz="800" spc="-1" strike="noStrike">
                <a:solidFill>
                  <a:srgbClr val="000000"/>
                </a:solidFill>
                <a:latin typeface="Arial"/>
                <a:ea typeface="DejaVu Sans"/>
              </a:rPr>
              <a:t>return render(request,"index.html")</a:t>
            </a:r>
            <a:endParaRPr b="0" lang="en-IN" sz="800" spc="-1" strike="noStrike">
              <a:latin typeface="Arial"/>
            </a:endParaRPr>
          </a:p>
          <a:p>
            <a:pPr>
              <a:lnSpc>
                <a:spcPct val="100000"/>
              </a:lnSpc>
            </a:pPr>
            <a:br>
              <a:rPr sz="800"/>
            </a:br>
            <a:r>
              <a:rPr b="0" lang="en-US" sz="800" spc="-1" strike="noStrike">
                <a:solidFill>
                  <a:srgbClr val="000000"/>
                </a:solidFill>
                <a:latin typeface="Arial"/>
                <a:ea typeface="DejaVu Sans"/>
              </a:rPr>
              <a:t>def news(request):</a:t>
            </a:r>
            <a:endParaRPr b="0" lang="en-IN" sz="800" spc="-1" strike="noStrike">
              <a:latin typeface="Arial"/>
            </a:endParaRPr>
          </a:p>
          <a:p>
            <a:pPr>
              <a:lnSpc>
                <a:spcPct val="100000"/>
              </a:lnSpc>
            </a:pPr>
            <a:r>
              <a:rPr b="0" lang="en-US" sz="800" spc="-1" strike="noStrike">
                <a:solidFill>
                  <a:srgbClr val="000000"/>
                </a:solidFill>
                <a:latin typeface="Arial"/>
                <a:ea typeface="DejaVu Sans"/>
              </a:rPr>
              <a:t>    </a:t>
            </a:r>
            <a:r>
              <a:rPr b="0" lang="en-US" sz="800" spc="-1" strike="noStrike">
                <a:solidFill>
                  <a:srgbClr val="000000"/>
                </a:solidFill>
                <a:latin typeface="Arial"/>
                <a:ea typeface="DejaVu Sans"/>
              </a:rPr>
              <a:t>response=requests.get('https://tech-news3.p.rapidapi.com/nineto5mac/?rapidapi-key=1f6d397b61mshec934a43212edd1p1ae62cjsn734f39016558').json()</a:t>
            </a:r>
            <a:endParaRPr b="0" lang="en-IN" sz="800" spc="-1" strike="noStrike">
              <a:latin typeface="Arial"/>
            </a:endParaRPr>
          </a:p>
          <a:p>
            <a:pPr>
              <a:lnSpc>
                <a:spcPct val="100000"/>
              </a:lnSpc>
            </a:pPr>
            <a:r>
              <a:rPr b="0" lang="en-US" sz="800" spc="-1" strike="noStrike">
                <a:solidFill>
                  <a:srgbClr val="000000"/>
                </a:solidFill>
                <a:latin typeface="Arial"/>
                <a:ea typeface="DejaVu Sans"/>
              </a:rPr>
              <a:t>    </a:t>
            </a:r>
            <a:r>
              <a:rPr b="0" lang="en-US" sz="800" spc="-1" strike="noStrike">
                <a:solidFill>
                  <a:srgbClr val="000000"/>
                </a:solidFill>
                <a:latin typeface="Arial"/>
                <a:ea typeface="DejaVu Sans"/>
              </a:rPr>
              <a:t>return render(request,'news.html',{'response':response})</a:t>
            </a:r>
            <a:endParaRPr b="0" lang="en-IN" sz="800" spc="-1" strike="noStrike">
              <a:latin typeface="Arial"/>
            </a:endParaRPr>
          </a:p>
          <a:p>
            <a:pPr>
              <a:lnSpc>
                <a:spcPct val="100000"/>
              </a:lnSpc>
            </a:pPr>
            <a:br>
              <a:rPr sz="800"/>
            </a:br>
            <a:r>
              <a:rPr b="0" lang="en-US" sz="800" spc="-1" strike="noStrike">
                <a:solidFill>
                  <a:srgbClr val="000000"/>
                </a:solidFill>
                <a:latin typeface="Arial"/>
                <a:ea typeface="DejaVu Sans"/>
              </a:rPr>
              <a:t>def about(request):</a:t>
            </a:r>
            <a:endParaRPr b="0" lang="en-IN" sz="800" spc="-1" strike="noStrike">
              <a:latin typeface="Arial"/>
            </a:endParaRPr>
          </a:p>
          <a:p>
            <a:pPr>
              <a:lnSpc>
                <a:spcPct val="100000"/>
              </a:lnSpc>
            </a:pPr>
            <a:r>
              <a:rPr b="0" lang="en-US" sz="800" spc="-1" strike="noStrike">
                <a:solidFill>
                  <a:srgbClr val="000000"/>
                </a:solidFill>
                <a:latin typeface="Arial"/>
                <a:ea typeface="DejaVu Sans"/>
              </a:rPr>
              <a:t>    </a:t>
            </a:r>
            <a:r>
              <a:rPr b="0" lang="en-US" sz="800" spc="-1" strike="noStrike">
                <a:solidFill>
                  <a:srgbClr val="000000"/>
                </a:solidFill>
                <a:latin typeface="Arial"/>
                <a:ea typeface="DejaVu Sans"/>
              </a:rPr>
              <a:t>return render(request,"about.html")</a:t>
            </a:r>
            <a:endParaRPr b="0" lang="en-IN" sz="800" spc="-1" strike="noStrike">
              <a:latin typeface="Arial"/>
            </a:endParaRPr>
          </a:p>
          <a:p>
            <a:pPr>
              <a:lnSpc>
                <a:spcPct val="100000"/>
              </a:lnSpc>
            </a:pPr>
            <a:endParaRPr b="0" lang="en-IN" sz="800" spc="-1" strike="noStrike">
              <a:latin typeface="Arial"/>
            </a:endParaRPr>
          </a:p>
        </p:txBody>
      </p:sp>
      <p:sp>
        <p:nvSpPr>
          <p:cNvPr id="174" name="TextBox 8"/>
          <p:cNvSpPr/>
          <p:nvPr/>
        </p:nvSpPr>
        <p:spPr>
          <a:xfrm>
            <a:off x="4800600" y="4572000"/>
            <a:ext cx="380952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900" spc="-1" strike="noStrike">
              <a:latin typeface="Arial"/>
            </a:endParaRPr>
          </a:p>
          <a:p>
            <a:pPr>
              <a:lnSpc>
                <a:spcPct val="100000"/>
              </a:lnSpc>
            </a:pPr>
            <a:r>
              <a:rPr b="0" lang="en-US" sz="900" spc="-1" strike="noStrike">
                <a:solidFill>
                  <a:srgbClr val="000000"/>
                </a:solidFill>
                <a:latin typeface="Arial"/>
                <a:ea typeface="DejaVu Sans"/>
              </a:rPr>
              <a:t>from django.contrib import admin</a:t>
            </a:r>
            <a:endParaRPr b="0" lang="en-IN" sz="900" spc="-1" strike="noStrike">
              <a:latin typeface="Arial"/>
            </a:endParaRPr>
          </a:p>
          <a:p>
            <a:pPr>
              <a:lnSpc>
                <a:spcPct val="100000"/>
              </a:lnSpc>
            </a:pPr>
            <a:r>
              <a:rPr b="0" lang="en-US" sz="900" spc="-1" strike="noStrike">
                <a:solidFill>
                  <a:srgbClr val="000000"/>
                </a:solidFill>
                <a:latin typeface="Arial"/>
                <a:ea typeface="DejaVu Sans"/>
              </a:rPr>
              <a:t>from django.urls import path</a:t>
            </a:r>
            <a:endParaRPr b="0" lang="en-IN" sz="900" spc="-1" strike="noStrike">
              <a:latin typeface="Arial"/>
            </a:endParaRPr>
          </a:p>
          <a:p>
            <a:pPr>
              <a:lnSpc>
                <a:spcPct val="100000"/>
              </a:lnSpc>
            </a:pPr>
            <a:r>
              <a:rPr b="0" lang="en-US" sz="900" spc="-1" strike="noStrike">
                <a:solidFill>
                  <a:srgbClr val="000000"/>
                </a:solidFill>
                <a:latin typeface="Arial"/>
                <a:ea typeface="DejaVu Sans"/>
              </a:rPr>
              <a:t>from blogs import views</a:t>
            </a:r>
            <a:endParaRPr b="0" lang="en-IN" sz="900" spc="-1" strike="noStrike">
              <a:latin typeface="Arial"/>
            </a:endParaRPr>
          </a:p>
          <a:p>
            <a:pPr>
              <a:lnSpc>
                <a:spcPct val="100000"/>
              </a:lnSpc>
            </a:pPr>
            <a:r>
              <a:rPr b="0" lang="en-US" sz="900" spc="-1" strike="noStrike">
                <a:solidFill>
                  <a:srgbClr val="000000"/>
                </a:solidFill>
                <a:latin typeface="Arial"/>
                <a:ea typeface="DejaVu Sans"/>
              </a:rPr>
              <a:t>urlpatterns = [</a:t>
            </a:r>
            <a:endParaRPr b="0" lang="en-IN" sz="900" spc="-1" strike="noStrike">
              <a:latin typeface="Arial"/>
            </a:endParaRPr>
          </a:p>
          <a:p>
            <a:pPr>
              <a:lnSpc>
                <a:spcPct val="100000"/>
              </a:lnSpc>
            </a:pPr>
            <a:r>
              <a:rPr b="0" lang="en-US" sz="900" spc="-1" strike="noStrike">
                <a:solidFill>
                  <a:srgbClr val="000000"/>
                </a:solidFill>
                <a:latin typeface="Arial"/>
                <a:ea typeface="DejaVu Sans"/>
              </a:rPr>
              <a:t>     </a:t>
            </a:r>
            <a:r>
              <a:rPr b="0" lang="en-US" sz="900" spc="-1" strike="noStrike">
                <a:solidFill>
                  <a:srgbClr val="000000"/>
                </a:solidFill>
                <a:latin typeface="Arial"/>
                <a:ea typeface="DejaVu Sans"/>
              </a:rPr>
              <a:t>path('admin/', admin.site.urls),</a:t>
            </a:r>
            <a:endParaRPr b="0" lang="en-IN" sz="900" spc="-1" strike="noStrike">
              <a:latin typeface="Arial"/>
            </a:endParaRPr>
          </a:p>
          <a:p>
            <a:pPr>
              <a:lnSpc>
                <a:spcPct val="100000"/>
              </a:lnSpc>
            </a:pPr>
            <a:r>
              <a:rPr b="0" lang="en-US" sz="900" spc="-1" strike="noStrike">
                <a:solidFill>
                  <a:srgbClr val="000000"/>
                </a:solidFill>
                <a:latin typeface="Arial"/>
                <a:ea typeface="DejaVu Sans"/>
              </a:rPr>
              <a:t>     </a:t>
            </a:r>
            <a:r>
              <a:rPr b="0" lang="en-US" sz="900" spc="-1" strike="noStrike">
                <a:solidFill>
                  <a:srgbClr val="000000"/>
                </a:solidFill>
                <a:latin typeface="Arial"/>
                <a:ea typeface="DejaVu Sans"/>
              </a:rPr>
              <a:t>path('', views.index, name='index'),</a:t>
            </a:r>
            <a:endParaRPr b="0" lang="en-IN" sz="900" spc="-1" strike="noStrike">
              <a:latin typeface="Arial"/>
            </a:endParaRPr>
          </a:p>
          <a:p>
            <a:pPr>
              <a:lnSpc>
                <a:spcPct val="100000"/>
              </a:lnSpc>
            </a:pPr>
            <a:r>
              <a:rPr b="0" lang="en-US" sz="900" spc="-1" strike="noStrike">
                <a:solidFill>
                  <a:srgbClr val="000000"/>
                </a:solidFill>
                <a:latin typeface="Arial"/>
                <a:ea typeface="DejaVu Sans"/>
              </a:rPr>
              <a:t>     </a:t>
            </a:r>
            <a:r>
              <a:rPr b="0" lang="en-US" sz="900" spc="-1" strike="noStrike">
                <a:solidFill>
                  <a:srgbClr val="000000"/>
                </a:solidFill>
                <a:latin typeface="Arial"/>
                <a:ea typeface="DejaVu Sans"/>
              </a:rPr>
              <a:t>path('news', views.news, name='news'),</a:t>
            </a:r>
            <a:endParaRPr b="0" lang="en-IN" sz="900" spc="-1" strike="noStrike">
              <a:latin typeface="Arial"/>
            </a:endParaRPr>
          </a:p>
          <a:p>
            <a:pPr>
              <a:lnSpc>
                <a:spcPct val="100000"/>
              </a:lnSpc>
            </a:pPr>
            <a:r>
              <a:rPr b="0" lang="en-US" sz="900" spc="-1" strike="noStrike">
                <a:solidFill>
                  <a:srgbClr val="000000"/>
                </a:solidFill>
                <a:latin typeface="Arial"/>
                <a:ea typeface="DejaVu Sans"/>
              </a:rPr>
              <a:t>      </a:t>
            </a:r>
            <a:r>
              <a:rPr b="0" lang="en-US" sz="900" spc="-1" strike="noStrike">
                <a:solidFill>
                  <a:srgbClr val="000000"/>
                </a:solidFill>
                <a:latin typeface="Arial"/>
                <a:ea typeface="DejaVu Sans"/>
              </a:rPr>
              <a:t>path('about', views.about, name='about')</a:t>
            </a:r>
            <a:endParaRPr b="0" lang="en-IN" sz="900" spc="-1" strike="noStrike">
              <a:latin typeface="Arial"/>
            </a:endParaRPr>
          </a:p>
          <a:p>
            <a:pPr>
              <a:lnSpc>
                <a:spcPct val="100000"/>
              </a:lnSpc>
            </a:pPr>
            <a:r>
              <a:rPr b="0" lang="en-US" sz="900" spc="-1" strike="noStrike">
                <a:solidFill>
                  <a:srgbClr val="000000"/>
                </a:solidFill>
                <a:latin typeface="Arial"/>
                <a:ea typeface="DejaVu Sans"/>
              </a:rPr>
              <a:t>   </a:t>
            </a:r>
            <a:endParaRPr b="0" lang="en-IN" sz="900" spc="-1" strike="noStrike">
              <a:latin typeface="Arial"/>
            </a:endParaRPr>
          </a:p>
          <a:p>
            <a:pPr>
              <a:lnSpc>
                <a:spcPct val="100000"/>
              </a:lnSpc>
            </a:pPr>
            <a:r>
              <a:rPr b="0" lang="en-US" sz="900" spc="-1" strike="noStrike">
                <a:solidFill>
                  <a:srgbClr val="000000"/>
                </a:solidFill>
                <a:latin typeface="Arial"/>
                <a:ea typeface="DejaVu Sans"/>
              </a:rPr>
              <a:t>]</a:t>
            </a:r>
            <a:endParaRPr b="0" lang="en-IN" sz="900" spc="-1" strike="noStrike">
              <a:latin typeface="Arial"/>
            </a:endParaRPr>
          </a:p>
          <a:p>
            <a:pPr>
              <a:lnSpc>
                <a:spcPct val="100000"/>
              </a:lnSpc>
            </a:pPr>
            <a:br>
              <a:rPr sz="900"/>
            </a:br>
            <a:endParaRPr b="0" lang="en-IN" sz="900" spc="-1" strike="noStrike">
              <a:latin typeface="Arial"/>
            </a:endParaRPr>
          </a:p>
          <a:p>
            <a:pPr>
              <a:lnSpc>
                <a:spcPct val="100000"/>
              </a:lnSpc>
            </a:pPr>
            <a:endParaRPr b="0" lang="en-IN" sz="900" spc="-1" strike="noStrike">
              <a:latin typeface="Arial"/>
            </a:endParaRPr>
          </a:p>
        </p:txBody>
      </p:sp>
      <p:sp>
        <p:nvSpPr>
          <p:cNvPr id="175" name="Rectangle 1"/>
          <p:cNvSpPr/>
          <p:nvPr/>
        </p:nvSpPr>
        <p:spPr>
          <a:xfrm>
            <a:off x="3412800" y="-623520"/>
            <a:ext cx="2317680" cy="1248480"/>
          </a:xfrm>
          <a:prstGeom prst="rect">
            <a:avLst/>
          </a:prstGeom>
          <a:solidFill>
            <a:srgbClr val="1e1e1e"/>
          </a:solidFill>
          <a:ln w="9525">
            <a:noFill/>
          </a:ln>
        </p:spPr>
        <p:style>
          <a:lnRef idx="0"/>
          <a:fillRef idx="0"/>
          <a:effectRef idx="0"/>
          <a:fontRef idx="minor"/>
        </p:style>
        <p:txBody>
          <a:bodyPr numCol="1" spcCol="0" wrap="none" anchor="ctr">
            <a:spAutoFit/>
          </a:bodyPr>
          <a:p>
            <a:pPr>
              <a:lnSpc>
                <a:spcPct val="100000"/>
              </a:lnSpc>
              <a:tabLst>
                <a:tab algn="l" pos="0"/>
              </a:tabLst>
            </a:pPr>
            <a:r>
              <a:rPr b="0" lang="en-US" sz="1000" spc="-1" strike="noStrike">
                <a:solidFill>
                  <a:srgbClr val="569cd6"/>
                </a:solidFill>
                <a:latin typeface="Consolas"/>
                <a:ea typeface="DejaVu Sans"/>
              </a:rPr>
              <a:t>from</a:t>
            </a:r>
            <a:r>
              <a:rPr b="0" lang="en-US" sz="1000" spc="-1" strike="noStrike">
                <a:solidFill>
                  <a:srgbClr val="d4d4d4"/>
                </a:solidFill>
                <a:latin typeface="Consolas"/>
                <a:ea typeface="DejaVu Sans"/>
              </a:rPr>
              <a:t> django.db </a:t>
            </a:r>
            <a:r>
              <a:rPr b="0" lang="en-US" sz="1000" spc="-1" strike="noStrike">
                <a:solidFill>
                  <a:srgbClr val="569cd6"/>
                </a:solidFill>
                <a:latin typeface="Consolas"/>
                <a:ea typeface="DejaVu Sans"/>
              </a:rPr>
              <a:t>import</a:t>
            </a:r>
            <a:r>
              <a:rPr b="0" lang="en-US" sz="1000" spc="-1" strike="noStrike">
                <a:solidFill>
                  <a:srgbClr val="d4d4d4"/>
                </a:solidFill>
                <a:latin typeface="Consolas"/>
                <a:ea typeface="DejaVu Sans"/>
              </a:rPr>
              <a:t> models</a:t>
            </a:r>
            <a:endParaRPr b="0" lang="en-IN" sz="1000" spc="-1" strike="noStrike">
              <a:latin typeface="Arial"/>
            </a:endParaRPr>
          </a:p>
          <a:p>
            <a:pPr>
              <a:lnSpc>
                <a:spcPct val="100000"/>
              </a:lnSpc>
              <a:tabLst>
                <a:tab algn="l" pos="0"/>
              </a:tabLst>
            </a:pPr>
            <a:br>
              <a:rPr sz="1000"/>
            </a:br>
            <a:endParaRPr b="0" lang="en-IN" sz="1000" spc="-1" strike="noStrike">
              <a:latin typeface="Arial"/>
            </a:endParaRPr>
          </a:p>
          <a:p>
            <a:pPr>
              <a:lnSpc>
                <a:spcPct val="100000"/>
              </a:lnSpc>
              <a:tabLst>
                <a:tab algn="l" pos="0"/>
              </a:tabLst>
            </a:pPr>
            <a:r>
              <a:rPr b="0" lang="en-US" sz="1000" spc="-1" strike="noStrike">
                <a:solidFill>
                  <a:srgbClr val="6a9955"/>
                </a:solidFill>
                <a:latin typeface="Consolas"/>
                <a:ea typeface="DejaVu Sans"/>
              </a:rPr>
              <a:t># Create your models here.</a:t>
            </a:r>
            <a:endParaRPr b="0" lang="en-IN" sz="1000" spc="-1" strike="noStrike">
              <a:latin typeface="Arial"/>
            </a:endParaRPr>
          </a:p>
          <a:p>
            <a:pPr>
              <a:lnSpc>
                <a:spcPct val="100000"/>
              </a:lnSpc>
              <a:tabLst>
                <a:tab algn="l" pos="0"/>
              </a:tabLst>
            </a:pPr>
            <a:br>
              <a:rPr sz="1800"/>
            </a:br>
            <a:endParaRPr b="0" lang="en-IN" sz="1800" spc="-1" strike="noStrike">
              <a:latin typeface="Arial"/>
            </a:endParaRPr>
          </a:p>
        </p:txBody>
      </p:sp>
      <p:sp>
        <p:nvSpPr>
          <p:cNvPr id="176" name="Rectangle 2"/>
          <p:cNvSpPr/>
          <p:nvPr/>
        </p:nvSpPr>
        <p:spPr>
          <a:xfrm>
            <a:off x="3412800" y="-623520"/>
            <a:ext cx="2317680" cy="1248480"/>
          </a:xfrm>
          <a:prstGeom prst="rect">
            <a:avLst/>
          </a:prstGeom>
          <a:solidFill>
            <a:srgbClr val="1e1e1e"/>
          </a:solidFill>
          <a:ln w="9525">
            <a:noFill/>
          </a:ln>
        </p:spPr>
        <p:style>
          <a:lnRef idx="0"/>
          <a:fillRef idx="0"/>
          <a:effectRef idx="0"/>
          <a:fontRef idx="minor"/>
        </p:style>
        <p:txBody>
          <a:bodyPr numCol="1" spcCol="0" wrap="none" anchor="ctr">
            <a:spAutoFit/>
          </a:bodyPr>
          <a:p>
            <a:pPr>
              <a:lnSpc>
                <a:spcPct val="100000"/>
              </a:lnSpc>
              <a:tabLst>
                <a:tab algn="l" pos="0"/>
              </a:tabLst>
            </a:pPr>
            <a:r>
              <a:rPr b="0" lang="en-US" sz="1000" spc="-1" strike="noStrike">
                <a:solidFill>
                  <a:srgbClr val="569cd6"/>
                </a:solidFill>
                <a:latin typeface="Consolas"/>
                <a:ea typeface="DejaVu Sans"/>
              </a:rPr>
              <a:t>from</a:t>
            </a:r>
            <a:r>
              <a:rPr b="0" lang="en-US" sz="1000" spc="-1" strike="noStrike">
                <a:solidFill>
                  <a:srgbClr val="d4d4d4"/>
                </a:solidFill>
                <a:latin typeface="Consolas"/>
                <a:ea typeface="DejaVu Sans"/>
              </a:rPr>
              <a:t> django.db </a:t>
            </a:r>
            <a:r>
              <a:rPr b="0" lang="en-US" sz="1000" spc="-1" strike="noStrike">
                <a:solidFill>
                  <a:srgbClr val="569cd6"/>
                </a:solidFill>
                <a:latin typeface="Consolas"/>
                <a:ea typeface="DejaVu Sans"/>
              </a:rPr>
              <a:t>import</a:t>
            </a:r>
            <a:r>
              <a:rPr b="0" lang="en-US" sz="1000" spc="-1" strike="noStrike">
                <a:solidFill>
                  <a:srgbClr val="d4d4d4"/>
                </a:solidFill>
                <a:latin typeface="Consolas"/>
                <a:ea typeface="DejaVu Sans"/>
              </a:rPr>
              <a:t> models</a:t>
            </a:r>
            <a:endParaRPr b="0" lang="en-IN" sz="1000" spc="-1" strike="noStrike">
              <a:latin typeface="Arial"/>
            </a:endParaRPr>
          </a:p>
          <a:p>
            <a:pPr>
              <a:lnSpc>
                <a:spcPct val="100000"/>
              </a:lnSpc>
              <a:tabLst>
                <a:tab algn="l" pos="0"/>
              </a:tabLst>
            </a:pPr>
            <a:br>
              <a:rPr sz="1000"/>
            </a:br>
            <a:endParaRPr b="0" lang="en-IN" sz="1000" spc="-1" strike="noStrike">
              <a:latin typeface="Arial"/>
            </a:endParaRPr>
          </a:p>
          <a:p>
            <a:pPr>
              <a:lnSpc>
                <a:spcPct val="100000"/>
              </a:lnSpc>
              <a:tabLst>
                <a:tab algn="l" pos="0"/>
              </a:tabLst>
            </a:pPr>
            <a:r>
              <a:rPr b="0" lang="en-US" sz="1000" spc="-1" strike="noStrike">
                <a:solidFill>
                  <a:srgbClr val="6a9955"/>
                </a:solidFill>
                <a:latin typeface="Consolas"/>
                <a:ea typeface="DejaVu Sans"/>
              </a:rPr>
              <a:t># Create your models here.</a:t>
            </a:r>
            <a:endParaRPr b="0" lang="en-IN" sz="1000" spc="-1" strike="noStrike">
              <a:latin typeface="Arial"/>
            </a:endParaRPr>
          </a:p>
          <a:p>
            <a:pPr>
              <a:lnSpc>
                <a:spcPct val="100000"/>
              </a:lnSpc>
              <a:tabLst>
                <a:tab algn="l" pos="0"/>
              </a:tabLst>
            </a:pPr>
            <a:br>
              <a:rPr sz="1800"/>
            </a:br>
            <a:endParaRPr b="0" lang="en-IN" sz="1800" spc="-1" strike="noStrike">
              <a:latin typeface="Arial"/>
            </a:endParaRPr>
          </a:p>
        </p:txBody>
      </p:sp>
      <p:sp>
        <p:nvSpPr>
          <p:cNvPr id="177" name="TextBox 11"/>
          <p:cNvSpPr/>
          <p:nvPr/>
        </p:nvSpPr>
        <p:spPr>
          <a:xfrm>
            <a:off x="990720" y="5029200"/>
            <a:ext cx="2285640" cy="972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000" spc="-1" strike="noStrike">
                <a:solidFill>
                  <a:srgbClr val="000000"/>
                </a:solidFill>
                <a:latin typeface="Arial"/>
                <a:ea typeface="DejaVu Sans"/>
              </a:rPr>
              <a:t>from django.db import models</a:t>
            </a:r>
            <a:endParaRPr b="0" lang="en-IN" sz="1000" spc="-1" strike="noStrike">
              <a:latin typeface="Arial"/>
            </a:endParaRPr>
          </a:p>
          <a:p>
            <a:pPr>
              <a:lnSpc>
                <a:spcPct val="100000"/>
              </a:lnSpc>
            </a:pPr>
            <a:br>
              <a:rPr sz="1000"/>
            </a:br>
            <a:r>
              <a:rPr b="0" lang="en-US" sz="1000" spc="-1" strike="noStrike">
                <a:solidFill>
                  <a:srgbClr val="000000"/>
                </a:solidFill>
                <a:latin typeface="Arial"/>
                <a:ea typeface="DejaVu Sans"/>
              </a:rPr>
              <a:t># Create your models here.</a:t>
            </a:r>
            <a:endParaRPr b="0" lang="en-IN" sz="1000" spc="-1" strike="noStrike">
              <a:latin typeface="Arial"/>
            </a:endParaRPr>
          </a:p>
          <a:p>
            <a:pPr>
              <a:lnSpc>
                <a:spcPct val="100000"/>
              </a:lnSpc>
            </a:pPr>
            <a:br>
              <a:rPr sz="1000"/>
            </a:br>
            <a:endParaRPr b="0" lang="en-IN" sz="1000" spc="-1" strike="noStrike">
              <a:latin typeface="Arial"/>
            </a:endParaRPr>
          </a:p>
          <a:p>
            <a:pPr>
              <a:lnSpc>
                <a:spcPct val="100000"/>
              </a:lnSpc>
            </a:pPr>
            <a:endParaRPr b="0" lang="en-IN" sz="800" spc="-1" strike="noStrike">
              <a:latin typeface="Arial"/>
            </a:endParaRPr>
          </a:p>
        </p:txBody>
      </p:sp>
    </p:spTree>
  </p:cSld>
  <p:transition spd="slow">
    <p:pull dir="d"/>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Picture 130" descr=""/>
          <p:cNvPicPr/>
          <p:nvPr/>
        </p:nvPicPr>
        <p:blipFill>
          <a:blip r:embed="rId1"/>
          <a:stretch/>
        </p:blipFill>
        <p:spPr>
          <a:xfrm>
            <a:off x="360000" y="1080000"/>
            <a:ext cx="8459640" cy="4510440"/>
          </a:xfrm>
          <a:prstGeom prst="rect">
            <a:avLst/>
          </a:prstGeom>
          <a:ln w="0">
            <a:noFill/>
          </a:ln>
        </p:spPr>
      </p:pic>
      <p:sp>
        <p:nvSpPr>
          <p:cNvPr id="179" name="TextBox 2"/>
          <p:cNvSpPr/>
          <p:nvPr/>
        </p:nvSpPr>
        <p:spPr>
          <a:xfrm>
            <a:off x="2133720" y="380880"/>
            <a:ext cx="5409720" cy="516240"/>
          </a:xfrm>
          <a:prstGeom prst="rect">
            <a:avLst/>
          </a:prstGeom>
          <a:gradFill rotWithShape="0">
            <a:gsLst>
              <a:gs pos="80000">
                <a:srgbClr val="000000"/>
              </a:gs>
              <a:gs pos="100000">
                <a:srgbClr val="000000"/>
              </a:gs>
            </a:gsLst>
            <a:lin ang="16200000"/>
          </a:gradFill>
          <a:ln w="0">
            <a:noFill/>
          </a:ln>
          <a:effectLst>
            <a:outerShdw blurRad="39960" dir="5400000" dist="23040" rotWithShape="0">
              <a:srgbClr val="000000">
                <a:alpha val="35000"/>
              </a:srgbClr>
            </a:outerShdw>
          </a:effectLst>
        </p:spPr>
        <p:style>
          <a:lnRef idx="0">
            <a:schemeClr val="dk1"/>
          </a:lnRef>
          <a:fillRef idx="3">
            <a:schemeClr val="dk1"/>
          </a:fillRef>
          <a:effectRef idx="3">
            <a:schemeClr val="dk1"/>
          </a:effectRef>
          <a:fontRef idx="minor"/>
        </p:style>
        <p:txBody>
          <a:bodyPr lIns="90000" rIns="90000" tIns="45000" bIns="45000" anchor="t">
            <a:spAutoFit/>
          </a:bodyPr>
          <a:p>
            <a:pPr algn="ctr">
              <a:lnSpc>
                <a:spcPct val="100000"/>
              </a:lnSpc>
            </a:pPr>
            <a:r>
              <a:rPr b="1" lang="en-US" sz="2800" spc="-1" strike="noStrike" u="sng">
                <a:solidFill>
                  <a:schemeClr val="lt1"/>
                </a:solidFill>
                <a:uFillTx/>
                <a:latin typeface="Arial"/>
                <a:ea typeface="DejaVu Sans"/>
              </a:rPr>
              <a:t>INDEX OF WEBSITE</a:t>
            </a:r>
            <a:endParaRPr b="0" lang="en-IN" sz="2800" spc="-1" strike="noStrike">
              <a:latin typeface="Arial"/>
            </a:endParaRPr>
          </a:p>
        </p:txBody>
      </p:sp>
    </p:spTree>
  </p:cSld>
  <p:transition spd="slow">
    <p:wipe dir="d"/>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131" descr=""/>
          <p:cNvPicPr/>
          <p:nvPr/>
        </p:nvPicPr>
        <p:blipFill>
          <a:blip r:embed="rId1"/>
          <a:stretch/>
        </p:blipFill>
        <p:spPr>
          <a:xfrm>
            <a:off x="380880" y="1143000"/>
            <a:ext cx="8529840" cy="4797720"/>
          </a:xfrm>
          <a:prstGeom prst="rect">
            <a:avLst/>
          </a:prstGeom>
          <a:ln w="0">
            <a:noFill/>
          </a:ln>
        </p:spPr>
      </p:pic>
      <p:sp>
        <p:nvSpPr>
          <p:cNvPr id="181" name="TextBox 2"/>
          <p:cNvSpPr/>
          <p:nvPr/>
        </p:nvSpPr>
        <p:spPr>
          <a:xfrm>
            <a:off x="1371600" y="304920"/>
            <a:ext cx="6248160" cy="577080"/>
          </a:xfrm>
          <a:prstGeom prst="rect">
            <a:avLst/>
          </a:prstGeom>
          <a:gradFill rotWithShape="0">
            <a:gsLst>
              <a:gs pos="80000">
                <a:srgbClr val="000000"/>
              </a:gs>
              <a:gs pos="100000">
                <a:srgbClr val="000000"/>
              </a:gs>
            </a:gsLst>
            <a:lin ang="16200000"/>
          </a:gradFill>
          <a:ln w="0">
            <a:noFill/>
          </a:ln>
          <a:effectLst>
            <a:outerShdw blurRad="39960" dir="5400000" dist="23040" rotWithShape="0">
              <a:srgbClr val="000000">
                <a:alpha val="35000"/>
              </a:srgbClr>
            </a:outerShdw>
          </a:effectLst>
        </p:spPr>
        <p:style>
          <a:lnRef idx="0">
            <a:schemeClr val="dk1"/>
          </a:lnRef>
          <a:fillRef idx="3">
            <a:schemeClr val="dk1"/>
          </a:fillRef>
          <a:effectRef idx="3">
            <a:schemeClr val="dk1"/>
          </a:effectRef>
          <a:fontRef idx="minor"/>
        </p:style>
        <p:txBody>
          <a:bodyPr lIns="90000" rIns="90000" tIns="45000" bIns="45000" anchor="t">
            <a:spAutoFit/>
          </a:bodyPr>
          <a:p>
            <a:pPr algn="ctr">
              <a:lnSpc>
                <a:spcPct val="100000"/>
              </a:lnSpc>
            </a:pPr>
            <a:r>
              <a:rPr b="1" lang="en-US" sz="3200" spc="-1" strike="noStrike" u="sng">
                <a:solidFill>
                  <a:schemeClr val="lt1"/>
                </a:solidFill>
                <a:uFillTx/>
                <a:latin typeface="Arial"/>
                <a:ea typeface="DejaVu Sans"/>
              </a:rPr>
              <a:t>Tech</a:t>
            </a:r>
            <a:r>
              <a:rPr b="0" lang="en-US" sz="3200" spc="-1" strike="noStrike">
                <a:solidFill>
                  <a:schemeClr val="lt1"/>
                </a:solidFill>
                <a:latin typeface="Arial"/>
                <a:ea typeface="DejaVu Sans"/>
              </a:rPr>
              <a:t> </a:t>
            </a:r>
            <a:r>
              <a:rPr b="1" lang="en-US" sz="3200" spc="-1" strike="noStrike" u="sng">
                <a:solidFill>
                  <a:schemeClr val="lt1"/>
                </a:solidFill>
                <a:uFillTx/>
                <a:latin typeface="Arial"/>
                <a:ea typeface="DejaVu Sans"/>
              </a:rPr>
              <a:t>News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Picture 132" descr=""/>
          <p:cNvPicPr/>
          <p:nvPr/>
        </p:nvPicPr>
        <p:blipFill>
          <a:blip r:embed="rId1"/>
          <a:stretch/>
        </p:blipFill>
        <p:spPr>
          <a:xfrm>
            <a:off x="360000" y="1580760"/>
            <a:ext cx="8459640" cy="4538880"/>
          </a:xfrm>
          <a:prstGeom prst="rect">
            <a:avLst/>
          </a:prstGeom>
          <a:ln w="0">
            <a:noFill/>
          </a:ln>
        </p:spPr>
      </p:pic>
      <p:sp>
        <p:nvSpPr>
          <p:cNvPr id="183" name="TextBox 2"/>
          <p:cNvSpPr/>
          <p:nvPr/>
        </p:nvSpPr>
        <p:spPr>
          <a:xfrm>
            <a:off x="1219320" y="380880"/>
            <a:ext cx="6552720" cy="516240"/>
          </a:xfrm>
          <a:prstGeom prst="rect">
            <a:avLst/>
          </a:prstGeom>
          <a:gradFill rotWithShape="0">
            <a:gsLst>
              <a:gs pos="80000">
                <a:srgbClr val="000000"/>
              </a:gs>
              <a:gs pos="100000">
                <a:srgbClr val="000000"/>
              </a:gs>
            </a:gsLst>
            <a:lin ang="16200000"/>
          </a:gradFill>
          <a:ln w="0">
            <a:noFill/>
          </a:ln>
          <a:effectLst>
            <a:outerShdw blurRad="39960" dir="5400000" dist="23040" rotWithShape="0">
              <a:srgbClr val="000000">
                <a:alpha val="35000"/>
              </a:srgbClr>
            </a:outerShdw>
          </a:effectLst>
        </p:spPr>
        <p:style>
          <a:lnRef idx="0">
            <a:schemeClr val="dk1"/>
          </a:lnRef>
          <a:fillRef idx="3">
            <a:schemeClr val="dk1"/>
          </a:fillRef>
          <a:effectRef idx="3">
            <a:schemeClr val="dk1"/>
          </a:effectRef>
          <a:fontRef idx="minor"/>
        </p:style>
        <p:txBody>
          <a:bodyPr lIns="90000" rIns="90000" tIns="45000" bIns="45000" anchor="t">
            <a:spAutoFit/>
          </a:bodyPr>
          <a:p>
            <a:pPr algn="ctr">
              <a:lnSpc>
                <a:spcPct val="100000"/>
              </a:lnSpc>
            </a:pPr>
            <a:r>
              <a:rPr b="1" lang="en-US" sz="2800" spc="-1" strike="noStrike" u="sng">
                <a:solidFill>
                  <a:schemeClr val="lt1"/>
                </a:solidFill>
                <a:uFillTx/>
                <a:latin typeface="Arial"/>
                <a:ea typeface="DejaVu Sans"/>
              </a:rPr>
              <a:t>ABOUT  ME &amp; PROJECT</a:t>
            </a:r>
            <a:endParaRPr b="0" lang="en-IN" sz="2800" spc="-1" strike="noStrike">
              <a:latin typeface="Arial"/>
            </a:endParaRPr>
          </a:p>
        </p:txBody>
      </p:sp>
    </p:spTree>
  </p:cSld>
  <p:transition spd="slow">
    <p:pull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lnSpc>
                <a:spcPct val="100000"/>
              </a:lnSpc>
              <a:buNone/>
            </a:pPr>
            <a:r>
              <a:rPr b="1" lang="en-US" sz="1800" spc="-1" strike="noStrike">
                <a:latin typeface="Arial"/>
              </a:rPr>
              <a:t>                        </a:t>
            </a:r>
            <a:br>
              <a:rPr sz="1800"/>
            </a:br>
            <a:endParaRPr b="0" lang="en-US" sz="1800" spc="-1" strike="noStrike">
              <a:solidFill>
                <a:srgbClr val="000000"/>
              </a:solidFill>
              <a:latin typeface="Arial"/>
            </a:endParaRPr>
          </a:p>
        </p:txBody>
      </p:sp>
      <p:sp>
        <p:nvSpPr>
          <p:cNvPr id="185" name="PlaceHolder 2"/>
          <p:cNvSpPr>
            <a:spLocks noGrp="1"/>
          </p:cNvSpPr>
          <p:nvPr>
            <p:ph type="subTitle"/>
          </p:nvPr>
        </p:nvSpPr>
        <p:spPr>
          <a:xfrm>
            <a:off x="457200" y="1604520"/>
            <a:ext cx="8228880" cy="3976920"/>
          </a:xfrm>
          <a:prstGeom prst="rect">
            <a:avLst/>
          </a:prstGeom>
          <a:gradFill rotWithShape="0">
            <a:gsLst>
              <a:gs pos="80000">
                <a:srgbClr val="000000"/>
              </a:gs>
              <a:gs pos="100000">
                <a:srgbClr val="000000"/>
              </a:gs>
            </a:gsLst>
            <a:lin ang="16200000"/>
          </a:gradFill>
          <a:ln w="0">
            <a:noFill/>
          </a:ln>
          <a:effectLst>
            <a:outerShdw dist="23040" dir="5400000" blurRad="39960" rotWithShape="0">
              <a:srgbClr val="000000">
                <a:alpha val="35000"/>
              </a:srgbClr>
            </a:outerShdw>
          </a:effectLst>
        </p:spPr>
        <p:txBody>
          <a:bodyPr lIns="0" rIns="0" tIns="0" bIns="0" anchor="ctr">
            <a:noAutofit/>
          </a:bodyPr>
          <a:p>
            <a:pPr indent="0" algn="ctr">
              <a:lnSpc>
                <a:spcPct val="100000"/>
              </a:lnSpc>
              <a:buNone/>
            </a:pPr>
            <a:r>
              <a:rPr b="1" lang="en-US" sz="5400" spc="-1" strike="noStrike">
                <a:solidFill>
                  <a:schemeClr val="lt1"/>
                </a:solidFill>
                <a:latin typeface="Arial"/>
                <a:ea typeface="DejaVu Sans"/>
              </a:rPr>
              <a:t>Thank You</a:t>
            </a:r>
            <a:endParaRPr b="0" lang="en-IN" sz="5400" spc="-1" strike="noStrike">
              <a:latin typeface="Arial"/>
            </a:endParaRPr>
          </a:p>
        </p:txBody>
      </p:sp>
    </p:spTree>
  </p:cSld>
  <p:transition>
    <p:wedge/>
  </p:transition>
</p:sld>
</file>

<file path=ppt/theme/theme1.xml><?xml version="1.0" encoding="utf-8"?>
<a:theme xmlns:a="http://schemas.openxmlformats.org/drawingml/2006/main" name="Foundry">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Foundry">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Foundry">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Foundry</Template>
  <TotalTime>125</TotalTime>
  <Application>LibreOffice/7.4.1.1$Linux_X86_64 LibreOffice_project/40$Build-1</Application>
  <AppVersion>15.0000</AppVersion>
  <Words>205</Words>
  <Paragraphs>65</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2022-09-12T06:03:29Z</dcterms:created>
  <dc:creator>CC1</dc:creator>
  <dc:description/>
  <dc:language>en-IN</dc:language>
  <cp:lastModifiedBy/>
  <dcterms:modified xsi:type="dcterms:W3CDTF">2022-09-20T09:42:26Z</dcterms:modified>
  <cp:revision>38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9</vt:i4>
  </property>
</Properties>
</file>