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CFBC-7174-4A68-8E7F-FDF7F5DB5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9C17B-D9D5-40AE-9813-32DE0AF75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BDE2-6398-4D25-ADAD-5940AE64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AE15-A6E8-4BDA-8D98-D2620669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DE92-D83E-4F0B-A46A-B3A8F52A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3D66-ED40-483E-999B-CEDB4EFA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46F1C-3083-40D6-B95E-C4A2616D3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D481-CED5-4A5E-AE78-C9D37E7F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E69F-D0AB-4768-A436-1B226492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25B94-181A-4CE6-8BF7-0DB051BE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346D0-D7ED-4A9E-BBC5-576AA4784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BBEA9-3810-4542-890E-A16B6F9C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DE73-3A84-4E73-82A5-5CA3B5A0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FF1C1-B92A-47BE-95E6-D593D699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4143-43D7-4908-BC29-C27C71A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AD88-2933-478C-BC1A-15EED89C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E798-7D65-407F-AE3B-2C94C433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9B9A-DB6B-42FE-B7CE-39FE497A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456D-BD68-4CE7-9A2B-DB75FEB6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267F-5B95-4832-AB2F-5824313D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6579-CAE3-43EB-9162-9B971CCC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DB4E-3A16-4D75-9ABA-520704E56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B4E9-3EA9-4AC8-BA34-DB2CE4C4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4E67-C2D6-4007-8B23-CC74E297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66AE-DB70-40AC-B9E7-1BA5B029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5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0FC5-6CCB-4862-BCAA-99B85F22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ABF9-F529-4922-A16B-DF3065782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9632D-97CF-48A7-8A49-95A7A9671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D0964-6D65-457F-8F73-A02F543E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FE0D-5F3B-4E65-810F-B1E79213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3BDFF-6969-490E-AF42-D5A670C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EC41-1655-49C9-A128-115484CF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ED38A-EB3D-4069-8544-59E9BE527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BF75B-1B49-400E-BEC9-53262ADC0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C3A0B-574A-4755-A290-37CB3D7D3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C861D-48C0-466B-9581-57FD2C4DC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66D62-A020-4327-A590-3F47A320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589D8-F794-45D9-80A9-1C4EF64B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BBE37-854D-48E9-BC8A-1AC2AD5E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6D40-2E14-4E3C-A9EC-762B63E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A326B-6744-4D4B-8CC7-9B5E76B5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1299A-BFD3-4B65-9412-649195A6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2D060-B3DD-44B0-94D3-A8F3380D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7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F5382-177B-4E21-8EBD-C0FE22EF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0C686-7937-411A-8B94-DD2A190A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3C81E-B0B3-4395-AAB3-59960E81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461F-5453-47B9-A36A-919D9E54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79E8-E654-425F-9D8B-0145CFBB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40D5-45BF-4C78-B2EC-CD192558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6F723-738B-4DF3-81FF-9E0132C0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8A555-A3C8-4808-8AE5-C341BD13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EBD3A-889A-45D0-B0E3-5EC9D169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9B7D-8B75-4C75-8432-86BC977B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521CA-73AD-40AF-99CE-45A873D18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370F-0F75-4BAD-B1DF-3F8C1F8D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C443E-BC3C-4A60-A223-45704D1D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B6D6C-323E-4DDB-986C-044291CC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6210A-20D4-4F7B-AB70-7DB19F8E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543A5-A72A-4C9B-A4A1-3DDCAF02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D2551-5653-424D-A054-5583D9A4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6A2F-8CE4-4E70-B0F9-8BADE3CFC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E543-4729-4A76-A26E-49D53C6C60E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BD4A-9301-4596-B442-F613CEA17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6685-031B-4C2E-AA71-391F0869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F833-AB8C-4F7B-B111-DCF3AB43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8D43-DA73-49CA-A2C9-7D92D4A90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55842-EE37-4DE5-A4E5-76FE5AA51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73679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7C9CB7-69BE-4CA1-8EF3-9F9FA5B9D352}"/>
              </a:ext>
            </a:extLst>
          </p:cNvPr>
          <p:cNvSpPr/>
          <p:nvPr/>
        </p:nvSpPr>
        <p:spPr>
          <a:xfrm>
            <a:off x="4389120" y="4612640"/>
            <a:ext cx="2125980" cy="177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Porsche 911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DEC70-78D2-4F72-801C-6C871932F793}"/>
              </a:ext>
            </a:extLst>
          </p:cNvPr>
          <p:cNvSpPr/>
          <p:nvPr/>
        </p:nvSpPr>
        <p:spPr>
          <a:xfrm>
            <a:off x="2200275" y="2619375"/>
            <a:ext cx="6324600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B664D1-9719-4DE6-ADEC-80A4D66F435A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362575" y="3743325"/>
            <a:ext cx="89535" cy="86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77FEB86-8868-4765-8B4B-5FDAAD3F9466}"/>
              </a:ext>
            </a:extLst>
          </p:cNvPr>
          <p:cNvSpPr/>
          <p:nvPr/>
        </p:nvSpPr>
        <p:spPr>
          <a:xfrm>
            <a:off x="253365" y="4498340"/>
            <a:ext cx="2125980" cy="177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Honda Accord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D14D4-B9E6-443F-9C22-BD846ABEBCA5}"/>
              </a:ext>
            </a:extLst>
          </p:cNvPr>
          <p:cNvSpPr/>
          <p:nvPr/>
        </p:nvSpPr>
        <p:spPr>
          <a:xfrm>
            <a:off x="8614410" y="4177982"/>
            <a:ext cx="2125980" cy="177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Hyundai i20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C1DB8F-881B-467D-81C1-55B28B71F4E8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316355" y="3743325"/>
            <a:ext cx="4046220" cy="75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388C41-3171-4CA1-BECF-6CABF78D495B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362575" y="3743325"/>
            <a:ext cx="4314825" cy="43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3D6A7-9B86-4149-8A38-C19341E40A95}"/>
              </a:ext>
            </a:extLst>
          </p:cNvPr>
          <p:cNvSpPr/>
          <p:nvPr/>
        </p:nvSpPr>
        <p:spPr>
          <a:xfrm>
            <a:off x="1847850" y="466725"/>
            <a:ext cx="6867525" cy="75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94DC3D-94B4-494E-859F-CA391B9B77CD}"/>
              </a:ext>
            </a:extLst>
          </p:cNvPr>
          <p:cNvCxnSpPr>
            <a:stCxn id="17" idx="2"/>
            <a:endCxn id="5" idx="0"/>
          </p:cNvCxnSpPr>
          <p:nvPr/>
        </p:nvCxnSpPr>
        <p:spPr>
          <a:xfrm>
            <a:off x="5281613" y="1221740"/>
            <a:ext cx="80962" cy="139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CCDFC-4722-45EE-9269-3A34E5E2607F}"/>
              </a:ext>
            </a:extLst>
          </p:cNvPr>
          <p:cNvSpPr/>
          <p:nvPr/>
        </p:nvSpPr>
        <p:spPr>
          <a:xfrm>
            <a:off x="7608569" y="1495424"/>
            <a:ext cx="2935605" cy="80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Helicopter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C0B8C0-9FC8-4EE0-9744-C5540B0B78BC}"/>
              </a:ext>
            </a:extLst>
          </p:cNvPr>
          <p:cNvSpPr/>
          <p:nvPr/>
        </p:nvSpPr>
        <p:spPr>
          <a:xfrm>
            <a:off x="114300" y="1564799"/>
            <a:ext cx="2265045" cy="8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MotorBike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637F6-9634-4D2F-B1FA-D807E7A6161D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flipH="1">
            <a:off x="1246823" y="1221740"/>
            <a:ext cx="4034790" cy="34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4AC65A-CF03-44A3-A64C-57BA32702374}"/>
              </a:ext>
            </a:extLst>
          </p:cNvPr>
          <p:cNvCxnSpPr>
            <a:stCxn id="17" idx="2"/>
          </p:cNvCxnSpPr>
          <p:nvPr/>
        </p:nvCxnSpPr>
        <p:spPr>
          <a:xfrm>
            <a:off x="5281613" y="1221740"/>
            <a:ext cx="4252912" cy="27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6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Object Oriented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Rajat Upadhyay</dc:creator>
  <cp:lastModifiedBy>Rajat Upadhyay</cp:lastModifiedBy>
  <cp:revision>2</cp:revision>
  <dcterms:created xsi:type="dcterms:W3CDTF">2021-07-17T07:47:54Z</dcterms:created>
  <dcterms:modified xsi:type="dcterms:W3CDTF">2021-07-17T08:21:46Z</dcterms:modified>
</cp:coreProperties>
</file>