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8" r:id="rId5"/>
    <p:sldId id="307" r:id="rId6"/>
    <p:sldId id="30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04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3B0C0-91C9-6A9F-2A84-7A6209E5D6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B68B119-1844-4C24-B1E8-EFBE45AD6A20}" type="datetimeFigureOut">
              <a:rPr lang="en-US"/>
              <a:pPr>
                <a:defRPr/>
              </a:pPr>
              <a:t>12/13/2024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D28E0-4005-D8C9-A6CD-90F8DBE8BC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730A9-0DEE-82D7-A4BD-6B654695DF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9F0EEC4-1E92-453F-8F39-F62F1939DA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FFF475-D42C-ABA8-9460-B94EEA11D1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0E5AC-02BA-C91E-8297-C41311AF9A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95BD212-66A2-4C89-953F-53320C60F07C}" type="datetimeFigureOut">
              <a:rPr lang="en-US"/>
              <a:pPr>
                <a:defRPr/>
              </a:pPr>
              <a:t>12/13/2024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C83A0F-7531-50C2-670B-BB742EE3B5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755044-DD20-1824-94C5-7411BE0C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A5DE-C7DA-BF4A-3D0F-8222BB88DC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E007-8BBC-376C-39CF-31B86500A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724D686-2D78-444F-B119-D772A1F6CE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CC5F5F2-7CFA-97AC-B362-4F9C37F48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77E1E87-59DE-BB5D-68D3-5164967D1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D08A959-73FF-00CA-0DA6-0DF95E31A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4FDB3D-A4D4-4E74-95FD-376A286349C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7005B3B7-657E-6B20-D8F1-E2FE7B7D48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ABCD16C1-8298-04D2-ADF0-80A19031C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5CC67D09-3B94-2070-5C27-C2551E61A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0EFA77-7C95-4D7E-9886-14CD6EE253E4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DC81E938-7819-CB83-F62E-2785B55B3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DBF421D-573C-300C-C9FC-BCFD003B5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9781A6F-1956-C30D-3FB9-68632CA6B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579A6D-9779-4EBC-929B-9F1E681C8740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34771E9-5B96-ACBC-24ED-43922488F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093DB8B5-BD3A-496B-8C56-A458EB5DB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B39082B-9DA3-FE2B-3D07-EBAA85814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A086A7-EE4E-4FEE-B083-43CFCD41BBD6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C83F005-2E21-9218-C955-28A7F87AA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E002F81-CDA8-248E-51DA-8E855365B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4283F5D6-AC7A-4561-CF73-25892580C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598F0D-0F10-4D32-9468-3821C7859DF0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3150AD6-7A98-E3DA-2F93-B8AAC6632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EDF39BD-FCCE-D356-544A-B58D7F3D7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7073D9D3-DAA2-BDCB-A076-7C8725770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87840A-185A-4F28-9FAB-F9AFA64AE328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143EA74-1FC9-2DD0-6AA2-866EB8635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AEDCC4C7-0BE4-B37C-AEFB-9D700CC38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8930230C-1797-C24D-447C-FDF594434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DC3B42-8663-4733-85B6-245738AACEB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0052D6E4-B778-6EE7-63E3-D027183BE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74F4B4DD-CEE7-1F6A-6B3B-EF4C1BF96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6866E0D-0BF7-C0FE-B686-63A5B8811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A77A24-E14F-4B9F-957F-022C947797D9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DCD45517-765D-D6C1-2AAA-3C9B271BA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35D24B8-EC36-255C-46BA-050046568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4BE3CC4D-5862-4DFD-AAF4-515FB60F0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A1E450-1AC0-440A-B04A-15B20F2BD76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4799C3A-1F73-D76A-4928-014057BADE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C70A9545-AF3B-EC4B-A79C-B69A4ABE8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AD048D0-6493-680F-DB71-1E8E7E65C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F9DB6-CCF0-4698-8563-FBEAC1CD94AE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 descr="&quot;&quot;">
            <a:extLst>
              <a:ext uri="{FF2B5EF4-FFF2-40B4-BE49-F238E27FC236}">
                <a16:creationId xmlns:a16="http://schemas.microsoft.com/office/drawing/2014/main" id="{ABD4FFAF-364C-FC22-62A1-DC8823F1E42E}"/>
              </a:ext>
            </a:extLst>
          </p:cNvPr>
          <p:cNvSpPr/>
          <p:nvPr userDrawn="1"/>
        </p:nvSpPr>
        <p:spPr>
          <a:xfrm>
            <a:off x="7443788" y="1841500"/>
            <a:ext cx="4748212" cy="5016500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7FAC7E3-0B2F-1065-516C-169F297FB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6992938" y="2335213"/>
            <a:ext cx="2225675" cy="7007225"/>
          </a:xfrm>
          <a:custGeom>
            <a:avLst/>
            <a:gdLst>
              <a:gd name="T0" fmla="*/ 2225673 w 1678579"/>
              <a:gd name="T1" fmla="*/ 6951279 h 5460561"/>
              <a:gd name="T2" fmla="*/ 1560174 w 1678579"/>
              <a:gd name="T3" fmla="*/ 6965524 h 5460561"/>
              <a:gd name="T4" fmla="*/ 679268 w 1678579"/>
              <a:gd name="T5" fmla="*/ 6452832 h 5460561"/>
              <a:gd name="T6" fmla="*/ 416617 w 1678579"/>
              <a:gd name="T7" fmla="*/ 5360894 h 5460561"/>
              <a:gd name="T8" fmla="*/ 569006 w 1678579"/>
              <a:gd name="T9" fmla="*/ 5000000 h 5460561"/>
              <a:gd name="T10" fmla="*/ 785426 w 1678579"/>
              <a:gd name="T11" fmla="*/ 4179284 h 5460561"/>
              <a:gd name="T12" fmla="*/ 637809 w 1678579"/>
              <a:gd name="T13" fmla="*/ 3436552 h 5460561"/>
              <a:gd name="T14" fmla="*/ 367587 w 1678579"/>
              <a:gd name="T15" fmla="*/ 2848514 h 5460561"/>
              <a:gd name="T16" fmla="*/ 158479 w 1678579"/>
              <a:gd name="T17" fmla="*/ 854552 h 5460561"/>
              <a:gd name="T18" fmla="*/ 479826 w 1678579"/>
              <a:gd name="T19" fmla="*/ 471747 h 5460561"/>
              <a:gd name="T20" fmla="*/ 1146579 w 1678579"/>
              <a:gd name="T21" fmla="*/ 131691 h 5460561"/>
              <a:gd name="T22" fmla="*/ 2007079 w 1678579"/>
              <a:gd name="T23" fmla="*/ 2850 h 5460561"/>
              <a:gd name="T24" fmla="*/ 2217459 w 1678579"/>
              <a:gd name="T25" fmla="*/ 770 h 54605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: Shape 4" descr="&quot;&quot;">
            <a:extLst>
              <a:ext uri="{FF2B5EF4-FFF2-40B4-BE49-F238E27FC236}">
                <a16:creationId xmlns:a16="http://schemas.microsoft.com/office/drawing/2014/main" id="{1B81EE51-03A4-5688-321B-1112EEC85D54}"/>
              </a:ext>
            </a:extLst>
          </p:cNvPr>
          <p:cNvSpPr/>
          <p:nvPr userDrawn="1"/>
        </p:nvSpPr>
        <p:spPr>
          <a:xfrm>
            <a:off x="0" y="0"/>
            <a:ext cx="5880100" cy="6075363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A8588D9C-00C0-4DFB-FE09-2A3780EE7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137150" cy="3722688"/>
          </a:xfrm>
          <a:custGeom>
            <a:avLst/>
            <a:gdLst/>
            <a:ahLst/>
            <a:cxnLst/>
            <a:rect l="0" t="0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lnTo>
                  <a:pt x="4685407" y="0"/>
                </a:ln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lnTo>
                  <a:pt x="4003152" y="0"/>
                </a:ln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lnTo>
                  <a:pt x="3231589" y="0"/>
                </a:ln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lnTo>
                  <a:pt x="2713325" y="0"/>
                </a:ln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lnTo>
                  <a:pt x="2615215" y="0"/>
                </a:ln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lnTo>
                  <a:pt x="1279469" y="0"/>
                </a:lnTo>
                <a:close/>
              </a:path>
            </a:pathLst>
          </a:custGeom>
          <a:solidFill>
            <a:schemeClr val="tx1">
              <a:alpha val="1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456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7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51" descr="&quot;&quot;">
            <a:extLst>
              <a:ext uri="{FF2B5EF4-FFF2-40B4-BE49-F238E27FC236}">
                <a16:creationId xmlns:a16="http://schemas.microsoft.com/office/drawing/2014/main" id="{B9ED43EA-9E56-A4D9-EC6E-914C740FCAD0}"/>
              </a:ext>
            </a:extLst>
          </p:cNvPr>
          <p:cNvSpPr/>
          <p:nvPr userDrawn="1"/>
        </p:nvSpPr>
        <p:spPr>
          <a:xfrm rot="5400000">
            <a:off x="10423525" y="-93663"/>
            <a:ext cx="1698626" cy="1838325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ABA30396-50B8-B32D-9FEF-54D7F13D0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6381750" y="-23813"/>
            <a:ext cx="5370513" cy="6899276"/>
          </a:xfrm>
          <a:custGeom>
            <a:avLst/>
            <a:gdLst>
              <a:gd name="T0" fmla="*/ 4892349 w 5371060"/>
              <a:gd name="T1" fmla="*/ 6899910 h 6899910"/>
              <a:gd name="T2" fmla="*/ 4873163 w 5371060"/>
              <a:gd name="T3" fmla="*/ 6753305 h 6899910"/>
              <a:gd name="T4" fmla="*/ 5029244 w 5371060"/>
              <a:gd name="T5" fmla="*/ 1516899 h 6899910"/>
              <a:gd name="T6" fmla="*/ 431170 w 5371060"/>
              <a:gd name="T7" fmla="*/ 909588 h 6899910"/>
              <a:gd name="T8" fmla="*/ 31444 w 5371060"/>
              <a:gd name="T9" fmla="*/ 147840 h 6899910"/>
              <a:gd name="T10" fmla="*/ 0 w 5371060"/>
              <a:gd name="T11" fmla="*/ 0 h 68999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01B1B1BD-4918-6981-FE76-297829C30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3097213" cy="2532063"/>
          </a:xfrm>
          <a:custGeom>
            <a:avLst/>
            <a:gdLst/>
            <a:ahLst/>
            <a:cxnLst/>
            <a:rect l="0" t="0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lnTo>
                  <a:pt x="0" y="157574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lnTo>
                  <a:pt x="2392663" y="0"/>
                </a:ln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lnTo>
                  <a:pt x="605964" y="0"/>
                </a:lnTo>
                <a:close/>
              </a:path>
            </a:pathLst>
          </a:custGeom>
          <a:solidFill>
            <a:schemeClr val="tx2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405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92C28BB3-1BA5-9935-24FF-77249AEBFEEE}"/>
              </a:ext>
            </a:extLst>
          </p:cNvPr>
          <p:cNvCxnSpPr>
            <a:cxnSpLocks/>
          </p:cNvCxnSpPr>
          <p:nvPr userDrawn="1"/>
        </p:nvCxnSpPr>
        <p:spPr>
          <a:xfrm>
            <a:off x="10939463" y="6327775"/>
            <a:ext cx="41433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AD79E7-7A37-2778-C5FC-73E064A28E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B9E8EA0A-9A1F-40E5-9E98-F2AC1AD8A7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 descr="&quot;&quot;">
            <a:extLst>
              <a:ext uri="{FF2B5EF4-FFF2-40B4-BE49-F238E27FC236}">
                <a16:creationId xmlns:a16="http://schemas.microsoft.com/office/drawing/2014/main" id="{8CC6D3CA-73BC-391B-191B-1DF3130A72A6}"/>
              </a:ext>
            </a:extLst>
          </p:cNvPr>
          <p:cNvSpPr/>
          <p:nvPr userDrawn="1"/>
        </p:nvSpPr>
        <p:spPr>
          <a:xfrm>
            <a:off x="4600575" y="0"/>
            <a:ext cx="7591425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FE170C38-1334-6501-B30B-34DED2C16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6134100" y="-30163"/>
            <a:ext cx="5046663" cy="6915151"/>
          </a:xfrm>
          <a:custGeom>
            <a:avLst/>
            <a:gdLst>
              <a:gd name="T0" fmla="*/ 4995009 w 5047481"/>
              <a:gd name="T1" fmla="*/ 6915258 h 6915258"/>
              <a:gd name="T2" fmla="*/ 4968339 w 5047481"/>
              <a:gd name="T3" fmla="*/ 6900018 h 6915258"/>
              <a:gd name="T4" fmla="*/ 4881089 w 5047481"/>
              <a:gd name="T5" fmla="*/ 6843664 h 6915258"/>
              <a:gd name="T6" fmla="*/ 4705665 w 5047481"/>
              <a:gd name="T7" fmla="*/ 750439 h 6915258"/>
              <a:gd name="T8" fmla="*/ 107592 w 5047481"/>
              <a:gd name="T9" fmla="*/ 143128 h 6915258"/>
              <a:gd name="T10" fmla="*/ 0 w 5047481"/>
              <a:gd name="T11" fmla="*/ 0 h 6915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195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8A5B28-EDAD-A11C-5096-814BBB8C4A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8F610291-A82B-4993-BDAE-3912D9614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7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 descr="&quot;&quot;">
            <a:extLst>
              <a:ext uri="{FF2B5EF4-FFF2-40B4-BE49-F238E27FC236}">
                <a16:creationId xmlns:a16="http://schemas.microsoft.com/office/drawing/2014/main" id="{37B2326B-F5ED-6D0A-1DCF-3B35A37D5477}"/>
              </a:ext>
            </a:extLst>
          </p:cNvPr>
          <p:cNvSpPr>
            <a:spLocks/>
          </p:cNvSpPr>
          <p:nvPr userDrawn="1"/>
        </p:nvSpPr>
        <p:spPr>
          <a:xfrm>
            <a:off x="0" y="3271838"/>
            <a:ext cx="12192000" cy="3586162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02128411-E54C-1058-FA19-DD6594AB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5591175" y="0"/>
            <a:ext cx="5362575" cy="590550"/>
          </a:xfrm>
          <a:custGeom>
            <a:avLst/>
            <a:gdLst>
              <a:gd name="T0" fmla="*/ 0 w 5362677"/>
              <a:gd name="T1" fmla="*/ 0 h 590065"/>
              <a:gd name="T2" fmla="*/ 5362677 w 5362677"/>
              <a:gd name="T3" fmla="*/ 0 h 590065"/>
              <a:gd name="T4" fmla="*/ 5169991 w 5362677"/>
              <a:gd name="T5" fmla="*/ 69942 h 590065"/>
              <a:gd name="T6" fmla="*/ 2860400 w 5362677"/>
              <a:gd name="T7" fmla="*/ 564669 h 590065"/>
              <a:gd name="T8" fmla="*/ 85760 w 5362677"/>
              <a:gd name="T9" fmla="*/ 60567 h 590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449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85A768-E56D-9C2B-2A30-6E10D36B89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AADB9F41-0109-4D3B-9D69-D9C48B8E1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2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 descr="&quot;&quot;">
            <a:extLst>
              <a:ext uri="{FF2B5EF4-FFF2-40B4-BE49-F238E27FC236}">
                <a16:creationId xmlns:a16="http://schemas.microsoft.com/office/drawing/2014/main" id="{28874609-A843-E58D-58EC-F9FD89F83FCD}"/>
              </a:ext>
            </a:extLst>
          </p:cNvPr>
          <p:cNvSpPr/>
          <p:nvPr userDrawn="1"/>
        </p:nvSpPr>
        <p:spPr>
          <a:xfrm>
            <a:off x="-17463" y="3001963"/>
            <a:ext cx="3865563" cy="3856037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489CD626-DCC2-FDFD-CF98-55188C25E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4267200" cy="2882900"/>
          </a:xfrm>
          <a:custGeom>
            <a:avLst/>
            <a:gdLst/>
            <a:ahLst/>
            <a:cxnLst/>
            <a:rect l="0" t="0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lnTo>
                  <a:pt x="0" y="2134758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lnTo>
                  <a:pt x="0" y="1967372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lnTo>
                  <a:pt x="0" y="681959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lnTo>
                  <a:pt x="2051856" y="0"/>
                </a:lnTo>
                <a:close/>
              </a:path>
            </a:pathLst>
          </a:custGeom>
          <a:solidFill>
            <a:schemeClr val="tx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667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1DA791C6-1C7B-800E-DB6A-6B39F36AF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0529888" y="1187450"/>
            <a:ext cx="1679575" cy="5461000"/>
          </a:xfrm>
          <a:custGeom>
            <a:avLst/>
            <a:gdLst>
              <a:gd name="T0" fmla="*/ 1678579 w 1678579"/>
              <a:gd name="T1" fmla="*/ 5416834 h 5460561"/>
              <a:gd name="T2" fmla="*/ 1176667 w 1678579"/>
              <a:gd name="T3" fmla="*/ 5427934 h 5460561"/>
              <a:gd name="T4" fmla="*/ 512297 w 1678579"/>
              <a:gd name="T5" fmla="*/ 5028415 h 5460561"/>
              <a:gd name="T6" fmla="*/ 314208 w 1678579"/>
              <a:gd name="T7" fmla="*/ 4177515 h 5460561"/>
              <a:gd name="T8" fmla="*/ 429138 w 1678579"/>
              <a:gd name="T9" fmla="*/ 3896286 h 5460561"/>
              <a:gd name="T10" fmla="*/ 592360 w 1678579"/>
              <a:gd name="T11" fmla="*/ 3256737 h 5460561"/>
              <a:gd name="T12" fmla="*/ 481029 w 1678579"/>
              <a:gd name="T13" fmla="*/ 2677958 h 5460561"/>
              <a:gd name="T14" fmla="*/ 277230 w 1678579"/>
              <a:gd name="T15" fmla="*/ 2219725 h 5460561"/>
              <a:gd name="T16" fmla="*/ 119523 w 1678579"/>
              <a:gd name="T17" fmla="*/ 665916 h 5460561"/>
              <a:gd name="T18" fmla="*/ 361880 w 1678579"/>
              <a:gd name="T19" fmla="*/ 367612 h 5460561"/>
              <a:gd name="T20" fmla="*/ 864738 w 1678579"/>
              <a:gd name="T21" fmla="*/ 102621 h 5460561"/>
              <a:gd name="T22" fmla="*/ 1513718 w 1678579"/>
              <a:gd name="T23" fmla="*/ 2221 h 5460561"/>
              <a:gd name="T24" fmla="*/ 1672384 w 1678579"/>
              <a:gd name="T25" fmla="*/ 600 h 54605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641848" cy="5029200"/>
          </a:xfrm>
        </p:spPr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84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CB1E1BF0-F0E9-6826-56DF-EA36E6283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>
            <a:off x="8970963" y="5210175"/>
            <a:ext cx="3221037" cy="1682750"/>
            <a:chOff x="-1483620" y="3988558"/>
            <a:chExt cx="4239452" cy="2903598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AD6722EA-AC7D-CEC5-49CE-13AB90E8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17" y="5597818"/>
              <a:ext cx="2430115" cy="1294338"/>
            </a:xfrm>
            <a:custGeom>
              <a:avLst/>
              <a:gdLst>
                <a:gd name="T0" fmla="*/ 0 w 2430115"/>
                <a:gd name="T1" fmla="*/ 1281003 h 1294338"/>
                <a:gd name="T2" fmla="*/ 18759 w 2430115"/>
                <a:gd name="T3" fmla="*/ 1065812 h 1294338"/>
                <a:gd name="T4" fmla="*/ 421385 w 2430115"/>
                <a:gd name="T5" fmla="*/ 160260 h 1294338"/>
                <a:gd name="T6" fmla="*/ 945169 w 2430115"/>
                <a:gd name="T7" fmla="*/ 789 h 1294338"/>
                <a:gd name="T8" fmla="*/ 1083192 w 2430115"/>
                <a:gd name="T9" fmla="*/ 15575 h 1294338"/>
                <a:gd name="T10" fmla="*/ 1778340 w 2430115"/>
                <a:gd name="T11" fmla="*/ 301396 h 1294338"/>
                <a:gd name="T12" fmla="*/ 2419558 w 2430115"/>
                <a:gd name="T13" fmla="*/ 1243748 h 1294338"/>
                <a:gd name="T14" fmla="*/ 2430115 w 2430115"/>
                <a:gd name="T15" fmla="*/ 1294338 h 1294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9FE2919F-A8B1-3CEC-775A-FF08346CE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3620" y="3988558"/>
              <a:ext cx="2469462" cy="2893553"/>
            </a:xfrm>
            <a:custGeom>
              <a:avLst/>
              <a:gdLst>
                <a:gd name="T0" fmla="*/ 0 w 2469462"/>
                <a:gd name="T1" fmla="*/ 28857 h 2893553"/>
                <a:gd name="T2" fmla="*/ 49705 w 2469462"/>
                <a:gd name="T3" fmla="*/ 15921 h 2893553"/>
                <a:gd name="T4" fmla="*/ 187038 w 2469462"/>
                <a:gd name="T5" fmla="*/ 123 h 2893553"/>
                <a:gd name="T6" fmla="*/ 1247137 w 2469462"/>
                <a:gd name="T7" fmla="*/ 251792 h 2893553"/>
                <a:gd name="T8" fmla="*/ 2440302 w 2469462"/>
                <a:gd name="T9" fmla="*/ 2893553 h 28935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6BC85B27-38C4-20C0-CD8F-909F5467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10331450" y="4321175"/>
            <a:ext cx="1860550" cy="2536825"/>
          </a:xfrm>
          <a:custGeom>
            <a:avLst/>
            <a:gdLst/>
            <a:ahLst/>
            <a:cxnLst/>
            <a:rect l="0" t="0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lnTo>
                  <a:pt x="0" y="2515796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lnTo>
                  <a:pt x="1250303" y="0"/>
                </a:ln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lnTo>
                  <a:pt x="850933" y="0"/>
                </a:ln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lnTo>
                  <a:pt x="467701" y="0"/>
                </a:ln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lnTo>
                  <a:pt x="21630" y="0"/>
                </a:lnTo>
                <a:close/>
              </a:path>
            </a:pathLst>
          </a:custGeom>
          <a:solidFill>
            <a:schemeClr val="tx1">
              <a:alpha val="121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543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54B3-0AE8-1130-4D3B-F58BA120A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A873731A-8594-4214-98C0-3D0F1DB687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7444D37D-5EC0-D315-164A-E63193452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-11113" y="0"/>
            <a:ext cx="6557963" cy="6858000"/>
          </a:xfrm>
          <a:custGeom>
            <a:avLst/>
            <a:gdLst>
              <a:gd name="T0" fmla="*/ 0 w 6558260"/>
              <a:gd name="T1" fmla="*/ 0 h 6858000"/>
              <a:gd name="T2" fmla="*/ 5115438 w 6558260"/>
              <a:gd name="T3" fmla="*/ 0 h 6858000"/>
              <a:gd name="T4" fmla="*/ 5238365 w 6558260"/>
              <a:gd name="T5" fmla="*/ 66359 h 6858000"/>
              <a:gd name="T6" fmla="*/ 6291520 w 6558260"/>
              <a:gd name="T7" fmla="*/ 1269725 h 6858000"/>
              <a:gd name="T8" fmla="*/ 6458331 w 6558260"/>
              <a:gd name="T9" fmla="*/ 3184523 h 6858000"/>
              <a:gd name="T10" fmla="*/ 5040408 w 6558260"/>
              <a:gd name="T11" fmla="*/ 4821851 h 6858000"/>
              <a:gd name="T12" fmla="*/ 4308904 w 6558260"/>
              <a:gd name="T13" fmla="*/ 5001158 h 6858000"/>
              <a:gd name="T14" fmla="*/ 2788379 w 6558260"/>
              <a:gd name="T15" fmla="*/ 5605778 h 6858000"/>
              <a:gd name="T16" fmla="*/ 1789804 w 6558260"/>
              <a:gd name="T17" fmla="*/ 6672529 h 6858000"/>
              <a:gd name="T18" fmla="*/ 1681243 w 6558260"/>
              <a:gd name="T19" fmla="*/ 6840787 h 6858000"/>
              <a:gd name="T20" fmla="*/ 1670576 w 6558260"/>
              <a:gd name="T21" fmla="*/ 6858000 h 6858000"/>
              <a:gd name="T22" fmla="*/ 0 w 6558260"/>
              <a:gd name="T23" fmla="*/ 6858000 h 6858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024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E54150A5-8477-40D3-4DF4-0D7A9C4A7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80975"/>
            <a:ext cx="5327650" cy="3000375"/>
          </a:xfrm>
          <a:custGeom>
            <a:avLst/>
            <a:gdLst/>
            <a:ahLst/>
            <a:cxnLst/>
            <a:rect l="0" t="0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667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4961D4A-F28B-FFCE-4BA5-455A7DAE1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798638" y="5597525"/>
            <a:ext cx="2430462" cy="1295400"/>
          </a:xfrm>
          <a:custGeom>
            <a:avLst/>
            <a:gdLst>
              <a:gd name="T0" fmla="*/ 0 w 2430115"/>
              <a:gd name="T1" fmla="*/ 1281003 h 1294338"/>
              <a:gd name="T2" fmla="*/ 18759 w 2430115"/>
              <a:gd name="T3" fmla="*/ 1065812 h 1294338"/>
              <a:gd name="T4" fmla="*/ 421385 w 2430115"/>
              <a:gd name="T5" fmla="*/ 160260 h 1294338"/>
              <a:gd name="T6" fmla="*/ 945169 w 2430115"/>
              <a:gd name="T7" fmla="*/ 789 h 1294338"/>
              <a:gd name="T8" fmla="*/ 1083192 w 2430115"/>
              <a:gd name="T9" fmla="*/ 15575 h 1294338"/>
              <a:gd name="T10" fmla="*/ 1778340 w 2430115"/>
              <a:gd name="T11" fmla="*/ 301396 h 1294338"/>
              <a:gd name="T12" fmla="*/ 2419558 w 2430115"/>
              <a:gd name="T13" fmla="*/ 1243748 h 1294338"/>
              <a:gd name="T14" fmla="*/ 2430115 w 2430115"/>
              <a:gd name="T15" fmla="*/ 1294338 h 12943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456920A-23B9-2D8E-76DC-1AAF3ECF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-11113" y="3987800"/>
            <a:ext cx="2470151" cy="2894013"/>
          </a:xfrm>
          <a:custGeom>
            <a:avLst/>
            <a:gdLst>
              <a:gd name="T0" fmla="*/ 0 w 2469462"/>
              <a:gd name="T1" fmla="*/ 28857 h 2893553"/>
              <a:gd name="T2" fmla="*/ 49705 w 2469462"/>
              <a:gd name="T3" fmla="*/ 15921 h 2893553"/>
              <a:gd name="T4" fmla="*/ 187038 w 2469462"/>
              <a:gd name="T5" fmla="*/ 123 h 2893553"/>
              <a:gd name="T6" fmla="*/ 1247137 w 2469462"/>
              <a:gd name="T7" fmla="*/ 251792 h 2893553"/>
              <a:gd name="T8" fmla="*/ 2440302 w 2469462"/>
              <a:gd name="T9" fmla="*/ 2893553 h 28935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EEC0964-0DF1-55EE-54C1-C8C274E0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86" b="9727"/>
          <a:stretch>
            <a:fillRect/>
          </a:stretch>
        </p:blipFill>
        <p:spPr bwMode="auto">
          <a:xfrm>
            <a:off x="6767513" y="1874838"/>
            <a:ext cx="4727575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: Shape 2" descr="&quot;&quot;">
            <a:extLst>
              <a:ext uri="{FF2B5EF4-FFF2-40B4-BE49-F238E27FC236}">
                <a16:creationId xmlns:a16="http://schemas.microsoft.com/office/drawing/2014/main" id="{54EE9E2D-7F59-D6EA-FF75-0B4AA0E920E9}"/>
              </a:ext>
            </a:extLst>
          </p:cNvPr>
          <p:cNvSpPr/>
          <p:nvPr userDrawn="1"/>
        </p:nvSpPr>
        <p:spPr>
          <a:xfrm>
            <a:off x="6867525" y="0"/>
            <a:ext cx="5324475" cy="6418263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rtlCol="0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104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&quot;&quot;">
            <a:extLst>
              <a:ext uri="{FF2B5EF4-FFF2-40B4-BE49-F238E27FC236}">
                <a16:creationId xmlns:a16="http://schemas.microsoft.com/office/drawing/2014/main" id="{C06018D2-FEF5-15E3-FB1E-D7B830773EAD}"/>
              </a:ext>
            </a:extLst>
          </p:cNvPr>
          <p:cNvSpPr/>
          <p:nvPr userDrawn="1"/>
        </p:nvSpPr>
        <p:spPr>
          <a:xfrm>
            <a:off x="6918325" y="0"/>
            <a:ext cx="5289550" cy="6858000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028399B3-0ACD-2B3B-27AE-DEC70E9C4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25400"/>
            <a:ext cx="5273675" cy="1168400"/>
          </a:xfrm>
          <a:custGeom>
            <a:avLst/>
            <a:gdLst>
              <a:gd name="T0" fmla="*/ 0 w 5273226"/>
              <a:gd name="T1" fmla="*/ 1135564 h 1169180"/>
              <a:gd name="T2" fmla="*/ 139492 w 5273226"/>
              <a:gd name="T3" fmla="*/ 1076708 h 1169180"/>
              <a:gd name="T4" fmla="*/ 912137 w 5273226"/>
              <a:gd name="T5" fmla="*/ 750675 h 1169180"/>
              <a:gd name="T6" fmla="*/ 3360846 w 5273226"/>
              <a:gd name="T7" fmla="*/ 9 h 1169180"/>
              <a:gd name="T8" fmla="*/ 3679500 w 5273226"/>
              <a:gd name="T9" fmla="*/ 34963 h 1169180"/>
              <a:gd name="T10" fmla="*/ 5273226 w 5273226"/>
              <a:gd name="T11" fmla="*/ 1169180 h 1169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" name="Freeform: Shape 9">
            <a:extLst>
              <a:ext uri="{FF2B5EF4-FFF2-40B4-BE49-F238E27FC236}">
                <a16:creationId xmlns:a16="http://schemas.microsoft.com/office/drawing/2014/main" id="{D1767411-1524-C3E0-8B43-CD2EFB1F0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8007350" y="3200400"/>
            <a:ext cx="4200525" cy="3686175"/>
          </a:xfrm>
          <a:custGeom>
            <a:avLst/>
            <a:gdLst>
              <a:gd name="T0" fmla="*/ 0 w 4200862"/>
              <a:gd name="T1" fmla="*/ 3685693 h 3685693"/>
              <a:gd name="T2" fmla="*/ 34189 w 4200862"/>
              <a:gd name="T3" fmla="*/ 3519677 h 3685693"/>
              <a:gd name="T4" fmla="*/ 809652 w 4200862"/>
              <a:gd name="T5" fmla="*/ 2444285 h 3685693"/>
              <a:gd name="T6" fmla="*/ 2658735 w 4200862"/>
              <a:gd name="T7" fmla="*/ 2522977 h 3685693"/>
              <a:gd name="T8" fmla="*/ 3147450 w 4200862"/>
              <a:gd name="T9" fmla="*/ 383844 h 3685693"/>
              <a:gd name="T10" fmla="*/ 3888267 w 4200862"/>
              <a:gd name="T11" fmla="*/ 10843 h 3685693"/>
              <a:gd name="T12" fmla="*/ 4087933 w 4200862"/>
              <a:gd name="T13" fmla="*/ 1025 h 3685693"/>
              <a:gd name="T14" fmla="*/ 4200862 w 4200862"/>
              <a:gd name="T15" fmla="*/ 11809 h 36856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tIns="914400"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033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1DF4BDC1-AFBC-D270-C223-AFB2D41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>
            <a:off x="8970963" y="5210175"/>
            <a:ext cx="3221037" cy="1682750"/>
            <a:chOff x="-1483620" y="3988558"/>
            <a:chExt cx="4239452" cy="2903598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09579822-F483-8795-09FA-4A046FE50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17" y="5597818"/>
              <a:ext cx="2430115" cy="1294338"/>
            </a:xfrm>
            <a:custGeom>
              <a:avLst/>
              <a:gdLst>
                <a:gd name="T0" fmla="*/ 0 w 2430115"/>
                <a:gd name="T1" fmla="*/ 1281003 h 1294338"/>
                <a:gd name="T2" fmla="*/ 18759 w 2430115"/>
                <a:gd name="T3" fmla="*/ 1065812 h 1294338"/>
                <a:gd name="T4" fmla="*/ 421385 w 2430115"/>
                <a:gd name="T5" fmla="*/ 160260 h 1294338"/>
                <a:gd name="T6" fmla="*/ 945169 w 2430115"/>
                <a:gd name="T7" fmla="*/ 789 h 1294338"/>
                <a:gd name="T8" fmla="*/ 1083192 w 2430115"/>
                <a:gd name="T9" fmla="*/ 15575 h 1294338"/>
                <a:gd name="T10" fmla="*/ 1778340 w 2430115"/>
                <a:gd name="T11" fmla="*/ 301396 h 1294338"/>
                <a:gd name="T12" fmla="*/ 2419558 w 2430115"/>
                <a:gd name="T13" fmla="*/ 1243748 h 1294338"/>
                <a:gd name="T14" fmla="*/ 2430115 w 2430115"/>
                <a:gd name="T15" fmla="*/ 1294338 h 1294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F3503B2B-EADB-B966-8D8D-891D9EA0C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3620" y="3988558"/>
              <a:ext cx="2469462" cy="2893553"/>
            </a:xfrm>
            <a:custGeom>
              <a:avLst/>
              <a:gdLst>
                <a:gd name="T0" fmla="*/ 0 w 2469462"/>
                <a:gd name="T1" fmla="*/ 28857 h 2893553"/>
                <a:gd name="T2" fmla="*/ 49705 w 2469462"/>
                <a:gd name="T3" fmla="*/ 15921 h 2893553"/>
                <a:gd name="T4" fmla="*/ 187038 w 2469462"/>
                <a:gd name="T5" fmla="*/ 123 h 2893553"/>
                <a:gd name="T6" fmla="*/ 1247137 w 2469462"/>
                <a:gd name="T7" fmla="*/ 251792 h 2893553"/>
                <a:gd name="T8" fmla="*/ 2440302 w 2469462"/>
                <a:gd name="T9" fmla="*/ 2893553 h 28935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" name="Freeform 11">
            <a:extLst>
              <a:ext uri="{FF2B5EF4-FFF2-40B4-BE49-F238E27FC236}">
                <a16:creationId xmlns:a16="http://schemas.microsoft.com/office/drawing/2014/main" id="{617A5E9E-442C-6DE9-7A18-BAEFFC4DF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0" y="5010150"/>
            <a:ext cx="3308350" cy="1876425"/>
          </a:xfrm>
          <a:custGeom>
            <a:avLst/>
            <a:gdLst>
              <a:gd name="T0" fmla="*/ 3307890 w 3307890"/>
              <a:gd name="T1" fmla="*/ 1876021 h 1876021"/>
              <a:gd name="T2" fmla="*/ 3062737 w 3307890"/>
              <a:gd name="T3" fmla="*/ 1792455 h 1876021"/>
              <a:gd name="T4" fmla="*/ 56315 w 3307890"/>
              <a:gd name="T5" fmla="*/ 110172 h 1876021"/>
              <a:gd name="T6" fmla="*/ 0 w 3307890"/>
              <a:gd name="T7" fmla="*/ 0 h 1876021"/>
              <a:gd name="T8" fmla="*/ 3307890 w 3307890"/>
              <a:gd name="T9" fmla="*/ 0 h 1876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lnTo>
                  <a:pt x="3307890" y="1876021"/>
                </a:ln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299340CA-D8C5-C860-0705-8B18081F7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9394825" y="4649788"/>
            <a:ext cx="1858963" cy="2208212"/>
          </a:xfrm>
          <a:custGeom>
            <a:avLst/>
            <a:gdLst/>
            <a:ahLst/>
            <a:cxnLst/>
            <a:rect l="0" t="0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lnTo>
                  <a:pt x="0" y="118614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1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543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Freeform 12" descr="&quot;&quot;">
            <a:extLst>
              <a:ext uri="{FF2B5EF4-FFF2-40B4-BE49-F238E27FC236}">
                <a16:creationId xmlns:a16="http://schemas.microsoft.com/office/drawing/2014/main" id="{85ED4826-EB2F-9F9D-4E26-98B2E5074715}"/>
              </a:ext>
            </a:extLst>
          </p:cNvPr>
          <p:cNvSpPr/>
          <p:nvPr userDrawn="1"/>
        </p:nvSpPr>
        <p:spPr>
          <a:xfrm rot="16200000" flipH="1">
            <a:off x="8813006" y="2129632"/>
            <a:ext cx="5508625" cy="1249362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1C43FB-2C95-7517-575C-16FD2112E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2BB3C66F-6D0B-420A-B467-048DEC06B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3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 descr="&quot;&quot;">
            <a:extLst>
              <a:ext uri="{FF2B5EF4-FFF2-40B4-BE49-F238E27FC236}">
                <a16:creationId xmlns:a16="http://schemas.microsoft.com/office/drawing/2014/main" id="{FC67757C-49C6-8741-93CF-53D91BAE791E}"/>
              </a:ext>
            </a:extLst>
          </p:cNvPr>
          <p:cNvSpPr/>
          <p:nvPr userDrawn="1"/>
        </p:nvSpPr>
        <p:spPr>
          <a:xfrm>
            <a:off x="0" y="0"/>
            <a:ext cx="3216275" cy="3479800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3" descr="&quot;&quot;">
            <a:extLst>
              <a:ext uri="{FF2B5EF4-FFF2-40B4-BE49-F238E27FC236}">
                <a16:creationId xmlns:a16="http://schemas.microsoft.com/office/drawing/2014/main" id="{B6AD4207-984A-F22D-FC0D-DB28C04A7DCC}"/>
              </a:ext>
            </a:extLst>
          </p:cNvPr>
          <p:cNvSpPr/>
          <p:nvPr userDrawn="1"/>
        </p:nvSpPr>
        <p:spPr>
          <a:xfrm>
            <a:off x="9037638" y="1619250"/>
            <a:ext cx="3154362" cy="5229225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Graphic 9" descr="&quot;&quot;">
            <a:extLst>
              <a:ext uri="{FF2B5EF4-FFF2-40B4-BE49-F238E27FC236}">
                <a16:creationId xmlns:a16="http://schemas.microsoft.com/office/drawing/2014/main" id="{F8BE7D4A-6597-CE8F-8862-EEF27F4300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27188"/>
          <a:stretch>
            <a:fillRect/>
          </a:stretch>
        </p:blipFill>
        <p:spPr>
          <a:xfrm>
            <a:off x="0" y="2673350"/>
            <a:ext cx="1697038" cy="1898650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76A383CB-3339-B5A9-CB7F-B67106900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2476500" cy="3376613"/>
          </a:xfrm>
          <a:custGeom>
            <a:avLst/>
            <a:gdLst/>
            <a:ahLst/>
            <a:cxnLst/>
            <a:rect l="0" t="0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lnTo>
                  <a:pt x="0" y="2515796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lnTo>
                  <a:pt x="1250303" y="0"/>
                </a:ln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lnTo>
                  <a:pt x="850933" y="0"/>
                </a:ln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lnTo>
                  <a:pt x="467701" y="0"/>
                </a:ln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lnTo>
                  <a:pt x="21630" y="0"/>
                </a:lnTo>
                <a:close/>
              </a:path>
            </a:pathLst>
          </a:custGeom>
          <a:solidFill>
            <a:schemeClr val="tx1">
              <a:alpha val="121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543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7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02085E64-42DF-6914-28D4-A9816B67C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5880100"/>
            <a:ext cx="4706938" cy="977900"/>
          </a:xfrm>
          <a:custGeom>
            <a:avLst/>
            <a:gdLst/>
            <a:ahLst/>
            <a:cxnLst/>
            <a:rect l="0" t="0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lnTo>
                  <a:pt x="4059737" y="967990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lnTo>
                  <a:pt x="0" y="488477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49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667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 11" descr="&quot;&quot;">
            <a:extLst>
              <a:ext uri="{FF2B5EF4-FFF2-40B4-BE49-F238E27FC236}">
                <a16:creationId xmlns:a16="http://schemas.microsoft.com/office/drawing/2014/main" id="{8939868C-FE84-A547-7061-FFB9EA8C46A7}"/>
              </a:ext>
            </a:extLst>
          </p:cNvPr>
          <p:cNvSpPr/>
          <p:nvPr userDrawn="1"/>
        </p:nvSpPr>
        <p:spPr>
          <a:xfrm rot="10800000">
            <a:off x="9012238" y="0"/>
            <a:ext cx="3179762" cy="2725738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264AD1-D9D1-EEA0-5DDD-D93C18AADC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E81DA015-5A4B-470B-9B04-439C6436A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49A7E72A-5808-3F05-AD85-5AECFB23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800850"/>
            <a:chOff x="1" y="1"/>
            <a:chExt cx="12192000" cy="6800411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A1D3A820-8CAC-DE08-0B78-D35C591158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1"/>
              <a:ext cx="3097831" cy="2532431"/>
            </a:xfrm>
            <a:custGeom>
              <a:avLst/>
              <a:gdLst/>
              <a:ahLst/>
              <a:cxnLst/>
              <a:rect l="0" t="0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lnTo>
                    <a:pt x="0" y="157574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lnTo>
                    <a:pt x="2392663" y="0"/>
                  </a:ln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lnTo>
                    <a:pt x="605964" y="0"/>
                  </a:lnTo>
                  <a:close/>
                </a:path>
              </a:pathLst>
            </a:custGeom>
            <a:solidFill>
              <a:schemeClr val="tx2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059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D3797C6B-9431-13C0-0677-9454EE0D90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64166" y="2461367"/>
              <a:ext cx="3027835" cy="4339045"/>
            </a:xfrm>
            <a:custGeom>
              <a:avLst/>
              <a:gdLst/>
              <a:ahLst/>
              <a:cxnLst/>
              <a:rect l="0" t="0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lnTo>
                    <a:pt x="3027835" y="1577904"/>
                  </a:ln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lnTo>
                    <a:pt x="3027835" y="1091533"/>
                  </a:ln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lnTo>
                    <a:pt x="3027835" y="608020"/>
                  </a:ln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lnTo>
                    <a:pt x="3027835" y="249929"/>
                  </a:ln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lnTo>
                    <a:pt x="3027835" y="0"/>
                  </a:lnTo>
                  <a:close/>
                </a:path>
              </a:pathLst>
            </a:custGeom>
            <a:solidFill>
              <a:schemeClr val="tx2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059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848976-2633-B60F-6BEC-4ADE5FA69C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62909F58-A5A5-4EEF-9C79-A243B7307C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&quot;&quot;">
            <a:extLst>
              <a:ext uri="{FF2B5EF4-FFF2-40B4-BE49-F238E27FC236}">
                <a16:creationId xmlns:a16="http://schemas.microsoft.com/office/drawing/2014/main" id="{137FA926-9FFE-C4BA-8571-4C9B8D3A902D}"/>
              </a:ext>
            </a:extLst>
          </p:cNvPr>
          <p:cNvSpPr/>
          <p:nvPr userDrawn="1"/>
        </p:nvSpPr>
        <p:spPr>
          <a:xfrm>
            <a:off x="0" y="0"/>
            <a:ext cx="4303713" cy="6100763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FD40C497-97F3-A5C5-0BDB-AEFC6957E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072313" y="3184525"/>
            <a:ext cx="3027362" cy="4338638"/>
          </a:xfrm>
          <a:custGeom>
            <a:avLst/>
            <a:gdLst/>
            <a:ahLst/>
            <a:cxnLst/>
            <a:rect l="0" t="0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lnTo>
                  <a:pt x="3027835" y="1577904"/>
                </a:ln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lnTo>
                  <a:pt x="3027835" y="1091533"/>
                </a:ln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lnTo>
                  <a:pt x="3027835" y="608020"/>
                </a:ln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lnTo>
                  <a:pt x="3027835" y="249929"/>
                </a:ln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lnTo>
                  <a:pt x="3027835" y="0"/>
                </a:lnTo>
                <a:close/>
              </a:path>
            </a:pathLst>
          </a:custGeom>
          <a:solidFill>
            <a:schemeClr val="tx2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4059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B2F2-B377-AFF0-7DCA-8F98F1549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4C5B3908-8EDD-4CCF-96BD-1207890BA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9DDA86-DCF4-7006-AE3A-D934D02BF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38E73B-276A-F156-0A26-449AC9CD6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BBF5-1B9D-3245-0A3E-B74923C9F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125" y="6464300"/>
            <a:ext cx="987425" cy="311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86BD-7B0B-14AB-1114-B05E87FE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64300"/>
            <a:ext cx="3438525" cy="311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A53F-1ED7-BCD0-193B-CEE387F2B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80100"/>
            <a:ext cx="661988" cy="895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400" b="0" i="0" smtClean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176CFEC8-09CC-43FB-9D80-76DEF8FD88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6288-4B83-0D05-1950-F5E0CFBDBE64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9463" y="6327775"/>
            <a:ext cx="41433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12E3468-8EC6-0EBB-11FD-7B73D8CB9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10360025" cy="2843213"/>
          </a:xfrm>
        </p:spPr>
        <p:txBody>
          <a:bodyPr/>
          <a:lstStyle/>
          <a:p>
            <a:r>
              <a:rPr lang="en-US" altLang="en-US"/>
              <a:t>Air Quality Analytics: A Comprehensive Analysis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F929E-78C0-8953-D87A-F1FA6EEA59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525" y="3825875"/>
            <a:ext cx="8108950" cy="87471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Data-Driven Environmental Monitoring &amp; Decision Making</a:t>
            </a: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7A350D8C-2959-3D3F-45C5-95A493821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5200650"/>
            <a:ext cx="2117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eaLnBrk="1" hangingPunct="1"/>
            <a:r>
              <a:rPr lang="en-US" altLang="en-US"/>
              <a:t>Venkata Akhil Mettu</a:t>
            </a:r>
          </a:p>
          <a:p>
            <a:pPr eaLnBrk="1" hangingPunct="1"/>
            <a:r>
              <a:rPr lang="en-US" altLang="en-US"/>
              <a:t>December 13</a:t>
            </a:r>
            <a:r>
              <a:rPr lang="en-US" altLang="en-US" baseline="30000"/>
              <a:t>th</a:t>
            </a:r>
            <a:r>
              <a:rPr lang="en-US" altLang="en-US"/>
              <a:t>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8">
            <a:extLst>
              <a:ext uri="{FF2B5EF4-FFF2-40B4-BE49-F238E27FC236}">
                <a16:creationId xmlns:a16="http://schemas.microsoft.com/office/drawing/2014/main" id="{7980BD6C-BDCC-780B-D74E-CC1362AF0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717550"/>
            <a:ext cx="9605963" cy="568325"/>
          </a:xfrm>
        </p:spPr>
        <p:txBody>
          <a:bodyPr/>
          <a:lstStyle/>
          <a:p>
            <a:r>
              <a:rPr lang="en-US" altLang="en-US"/>
              <a:t>Business Impact &amp; Value Creation</a:t>
            </a:r>
          </a:p>
        </p:txBody>
      </p:sp>
      <p:sp>
        <p:nvSpPr>
          <p:cNvPr id="35843" name="Slide Number Placeholder 2">
            <a:extLst>
              <a:ext uri="{FF2B5EF4-FFF2-40B4-BE49-F238E27FC236}">
                <a16:creationId xmlns:a16="http://schemas.microsoft.com/office/drawing/2014/main" id="{A0A7985A-AEF2-C333-5AFA-1B3530E98D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3D77CC-109F-4B9D-BB33-9BAA127AE524}" type="slidenum">
              <a:rPr lang="en-US" altLang="en-US">
                <a:latin typeface="Sagona Book" panose="020205030505050202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Sagona Book" panose="0202050305050502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64AE6-CE84-0AE1-0F8D-7B1FD249C5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6925" y="1489075"/>
            <a:ext cx="9369425" cy="4583113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Operational Improvements: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Enhanced monitoring capabilities.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Better prediction of pollutant behaviors.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Improved decision-making framework.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Risk Management: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Early warning system for high pollution levels.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Better understanding of compound interactions.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Seasonal preparation strategies.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5">
            <a:extLst>
              <a:ext uri="{FF2B5EF4-FFF2-40B4-BE49-F238E27FC236}">
                <a16:creationId xmlns:a16="http://schemas.microsoft.com/office/drawing/2014/main" id="{7E4B22CA-1D1E-B895-F24C-3F154CDDBF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71925" y="914400"/>
            <a:ext cx="5641975" cy="5029200"/>
          </a:xfrm>
        </p:spPr>
        <p:txBody>
          <a:bodyPr/>
          <a:lstStyle/>
          <a:p>
            <a:r>
              <a:rPr lang="en-US" altLang="en-US" sz="66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531F5D0-6B41-4AD4-4616-21AE9C605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914400"/>
            <a:ext cx="5641975" cy="5029200"/>
          </a:xfrm>
        </p:spPr>
        <p:txBody>
          <a:bodyPr/>
          <a:lstStyle/>
          <a:p>
            <a:r>
              <a:rPr lang="en-US" altLang="en-US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D218084-A85D-2EEE-CE47-34114D9182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69113" y="1143000"/>
          <a:ext cx="4191000" cy="4614863"/>
        </p:xfrm>
        <a:graphic>
          <a:graphicData uri="http://schemas.openxmlformats.org/drawingml/2006/table">
            <a:tbl>
              <a:tblPr firstRow="1" bandRow="1"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Business Context &amp; Objectives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01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Project Scope &amp; Approach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997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Primary Environmental Metrics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Advanced Compound Relations</a:t>
                      </a:r>
                      <a:endParaRPr lang="en-US" sz="2400" b="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84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Business Impact &amp; Value Creation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8">
            <a:extLst>
              <a:ext uri="{FF2B5EF4-FFF2-40B4-BE49-F238E27FC236}">
                <a16:creationId xmlns:a16="http://schemas.microsoft.com/office/drawing/2014/main" id="{CDD96496-F544-665E-4686-B397FA828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534275" cy="547688"/>
          </a:xfrm>
        </p:spPr>
        <p:txBody>
          <a:bodyPr/>
          <a:lstStyle/>
          <a:p>
            <a:r>
              <a:rPr lang="en-US" altLang="en-US"/>
              <a:t>Business Context &amp; 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5AEE49-D501-F449-7EB2-BD5BBA8B6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616075"/>
            <a:ext cx="7669213" cy="3584575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Background: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Environmental monitoring agency tasked with analyzing air quality trends.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Need for comprehensive understanding of pollutant behaviors and correlations.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Goal to improve air quality monitoring and decision-making processes.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Key Challenges: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Complex relationships between different pollutants.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Seasonal and temporal variations in air quality.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Multiple pollutant types requiring synchronized monitoring.</a:t>
            </a:r>
          </a:p>
        </p:txBody>
      </p:sp>
      <p:sp>
        <p:nvSpPr>
          <p:cNvPr id="21508" name="Slide Number Placeholder 2">
            <a:extLst>
              <a:ext uri="{FF2B5EF4-FFF2-40B4-BE49-F238E27FC236}">
                <a16:creationId xmlns:a16="http://schemas.microsoft.com/office/drawing/2014/main" id="{E4206733-DB84-5ADE-D3B9-82F8748C4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FC2A27-DDFC-430F-8B3C-AC8DC4C4AF20}" type="slidenum">
              <a:rPr lang="en-US" altLang="en-US">
                <a:latin typeface="Sagona Book" panose="020205030505050202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Sagona Book" panose="02020503050505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8">
            <a:extLst>
              <a:ext uri="{FF2B5EF4-FFF2-40B4-BE49-F238E27FC236}">
                <a16:creationId xmlns:a16="http://schemas.microsoft.com/office/drawing/2014/main" id="{EA89C1CE-7E55-0976-C3B7-517A15FAF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534275" cy="547688"/>
          </a:xfrm>
        </p:spPr>
        <p:txBody>
          <a:bodyPr/>
          <a:lstStyle/>
          <a:p>
            <a:r>
              <a:rPr lang="en-US" altLang="en-US"/>
              <a:t>Project Scope &amp;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FEE15C-807A-6AB2-7650-1C572A4352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754188"/>
            <a:ext cx="7669213" cy="3584575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Two-Phase Dashboard Implementation: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1. Primary Environmental Metrics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/>
              <a:t>Core pollutant monitoring.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/>
              <a:t>Environmental condition tracking.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/>
              <a:t>Seasonal pattern analysis.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2. Advanced Compound Relations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/>
              <a:t>Pollutant correlations.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/>
              <a:t>Temporal pattern analysis.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/>
              <a:t>Specialized compound monitoring.</a:t>
            </a:r>
          </a:p>
        </p:txBody>
      </p:sp>
      <p:sp>
        <p:nvSpPr>
          <p:cNvPr id="23556" name="Slide Number Placeholder 2">
            <a:extLst>
              <a:ext uri="{FF2B5EF4-FFF2-40B4-BE49-F238E27FC236}">
                <a16:creationId xmlns:a16="http://schemas.microsoft.com/office/drawing/2014/main" id="{386CA02E-579D-2267-FB6E-93AD695FF5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2D0BF-0698-4C64-85BC-FC3818909A43}" type="slidenum">
              <a:rPr lang="en-US" altLang="en-US">
                <a:latin typeface="Sagona Book" panose="020205030505050202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Sagona Book" panose="0202050305050502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8">
            <a:extLst>
              <a:ext uri="{FF2B5EF4-FFF2-40B4-BE49-F238E27FC236}">
                <a16:creationId xmlns:a16="http://schemas.microsoft.com/office/drawing/2014/main" id="{A4767CD4-800C-D96A-B956-B43FEA2BD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88975"/>
            <a:ext cx="9605963" cy="566738"/>
          </a:xfrm>
        </p:spPr>
        <p:txBody>
          <a:bodyPr/>
          <a:lstStyle/>
          <a:p>
            <a:r>
              <a:rPr lang="en-US" altLang="en-US"/>
              <a:t>Primary Environmental Metrics - Key Findings</a:t>
            </a:r>
          </a:p>
        </p:txBody>
      </p:sp>
      <p:pic>
        <p:nvPicPr>
          <p:cNvPr id="25603" name="Content Placeholder 3" descr="A close-up of a graph&#10;&#10;Description automatically generated">
            <a:extLst>
              <a:ext uri="{FF2B5EF4-FFF2-40B4-BE49-F238E27FC236}">
                <a16:creationId xmlns:a16="http://schemas.microsoft.com/office/drawing/2014/main" id="{4F4FB156-E9C2-D6FB-FFAB-901D3D651318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t="3542" r="2051" b="3088"/>
          <a:stretch>
            <a:fillRect/>
          </a:stretch>
        </p:blipFill>
        <p:spPr>
          <a:xfrm>
            <a:off x="784225" y="1446213"/>
            <a:ext cx="10088563" cy="4954587"/>
          </a:xfrm>
        </p:spPr>
      </p:pic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FBB7D8C2-C80B-4BFD-D972-30A096B0FE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18EE9A-FE96-400B-980D-00C0BD98ED56}" type="slidenum">
              <a:rPr lang="en-US" altLang="en-US">
                <a:latin typeface="Sagona Book" panose="020205030505050202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Sagona Book" panose="020205030505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8">
            <a:extLst>
              <a:ext uri="{FF2B5EF4-FFF2-40B4-BE49-F238E27FC236}">
                <a16:creationId xmlns:a16="http://schemas.microsoft.com/office/drawing/2014/main" id="{BBFF7183-7D9E-AF3C-0F6D-F2772EB2C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717550"/>
            <a:ext cx="9605963" cy="568325"/>
          </a:xfrm>
        </p:spPr>
        <p:txBody>
          <a:bodyPr/>
          <a:lstStyle/>
          <a:p>
            <a:r>
              <a:rPr lang="en-US" altLang="en-US"/>
              <a:t>Primary Environmental Metrics - Key Findings</a:t>
            </a:r>
          </a:p>
        </p:txBody>
      </p:sp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B0ECBC36-66F0-642C-160E-3FF8B61C37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89A353-EE7B-4D27-AB10-CA0D537FD4B0}" type="slidenum">
              <a:rPr lang="en-US" altLang="en-US">
                <a:latin typeface="Sagona Book" panose="020205030505050202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Sagona Book" panose="0202050305050502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505C61-FF58-6386-157A-27379D7591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557338"/>
            <a:ext cx="7150100" cy="3355975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Key Insights: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Peak NO₂ levels observed in January 2005.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Strong seasonal variations in temperature (0-30°C).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Highest pollution levels in Spring/Winter (0.29M).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8">
            <a:extLst>
              <a:ext uri="{FF2B5EF4-FFF2-40B4-BE49-F238E27FC236}">
                <a16:creationId xmlns:a16="http://schemas.microsoft.com/office/drawing/2014/main" id="{AA6A13FF-D9B0-EEB4-C32F-E6FBC8E31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717550"/>
            <a:ext cx="9605963" cy="568325"/>
          </a:xfrm>
        </p:spPr>
        <p:txBody>
          <a:bodyPr/>
          <a:lstStyle/>
          <a:p>
            <a:r>
              <a:rPr lang="en-US" altLang="en-US"/>
              <a:t>Advanced Compound Relations - Key Findings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C4B51405-918B-A19A-DDD9-099C3E3212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15F1DA-A532-4034-A254-44058D19B051}" type="slidenum">
              <a:rPr lang="en-US" altLang="en-US">
                <a:latin typeface="Sagona Book" panose="020205030505050202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Sagona Book" panose="02020503050505020204" pitchFamily="18" charset="0"/>
            </a:endParaRPr>
          </a:p>
        </p:txBody>
      </p:sp>
      <p:pic>
        <p:nvPicPr>
          <p:cNvPr id="29700" name="Content Placeholder 3" descr="A close-up of a data display&#10;&#10;Description automatically generated">
            <a:extLst>
              <a:ext uri="{FF2B5EF4-FFF2-40B4-BE49-F238E27FC236}">
                <a16:creationId xmlns:a16="http://schemas.microsoft.com/office/drawing/2014/main" id="{47F35881-2035-3CEF-4101-EA367C1D006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316" r="1965" b="3036"/>
          <a:stretch>
            <a:fillRect/>
          </a:stretch>
        </p:blipFill>
        <p:spPr>
          <a:xfrm>
            <a:off x="531813" y="1474788"/>
            <a:ext cx="10077450" cy="48371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8">
            <a:extLst>
              <a:ext uri="{FF2B5EF4-FFF2-40B4-BE49-F238E27FC236}">
                <a16:creationId xmlns:a16="http://schemas.microsoft.com/office/drawing/2014/main" id="{9E6B2F97-0300-5457-3955-80DE46874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717550"/>
            <a:ext cx="9605963" cy="568325"/>
          </a:xfrm>
        </p:spPr>
        <p:txBody>
          <a:bodyPr/>
          <a:lstStyle/>
          <a:p>
            <a:r>
              <a:rPr lang="en-US" altLang="en-US"/>
              <a:t>Advanced Compound Relations - Key Findings</a:t>
            </a:r>
          </a:p>
        </p:txBody>
      </p:sp>
      <p:sp>
        <p:nvSpPr>
          <p:cNvPr id="31747" name="Slide Number Placeholder 2">
            <a:extLst>
              <a:ext uri="{FF2B5EF4-FFF2-40B4-BE49-F238E27FC236}">
                <a16:creationId xmlns:a16="http://schemas.microsoft.com/office/drawing/2014/main" id="{252F7151-3AD4-6DC9-240F-B489E86D72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954FE5-94E2-463F-BF51-113A12C75849}" type="slidenum">
              <a:rPr lang="en-US" altLang="en-US">
                <a:latin typeface="Sagona Book" panose="020205030505050202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Sagona Book" panose="0202050305050502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399635-CA0A-04FF-B389-EEDBAE1B6B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6925" y="1557338"/>
            <a:ext cx="7150100" cy="3355975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Key Insights: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Strong correlation between </a:t>
            </a:r>
            <a:r>
              <a:rPr lang="en-US" dirty="0" err="1"/>
              <a:t>Idium</a:t>
            </a:r>
            <a:r>
              <a:rPr lang="en-US" dirty="0"/>
              <a:t> Oxide and Tin Oxide (0.89).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Daily Ozone patterns showing peak concentrations.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Quarterly variations in pollutant levels.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8">
            <a:extLst>
              <a:ext uri="{FF2B5EF4-FFF2-40B4-BE49-F238E27FC236}">
                <a16:creationId xmlns:a16="http://schemas.microsoft.com/office/drawing/2014/main" id="{44064786-D2D7-9211-AA69-6C6D325C7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717550"/>
            <a:ext cx="9605963" cy="568325"/>
          </a:xfrm>
        </p:spPr>
        <p:txBody>
          <a:bodyPr/>
          <a:lstStyle/>
          <a:p>
            <a:r>
              <a:rPr lang="en-US" altLang="en-US"/>
              <a:t>Critical Insights &amp; Patterns</a:t>
            </a:r>
          </a:p>
        </p:txBody>
      </p:sp>
      <p:sp>
        <p:nvSpPr>
          <p:cNvPr id="33795" name="Slide Number Placeholder 2">
            <a:extLst>
              <a:ext uri="{FF2B5EF4-FFF2-40B4-BE49-F238E27FC236}">
                <a16:creationId xmlns:a16="http://schemas.microsoft.com/office/drawing/2014/main" id="{43BB74A1-320F-79F9-0973-FBA9350D58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33CB99-F48B-48E2-BF1B-9237214A6745}" type="slidenum">
              <a:rPr lang="en-US" altLang="en-US">
                <a:latin typeface="Sagona Book" panose="020205030505050202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Sagona Book" panose="0202050305050502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C7BAC-0A60-28AA-DF94-46D16A70F8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6925" y="1489075"/>
            <a:ext cx="9369425" cy="4583113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Environmental Patterns: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Seasonal variations in pollutant levels.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Temperature impact on pollution concentration.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Humidity correlations with pollutant levels.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Pollutant Relationships: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Strong oxide correlations.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Temporal patterns in ozone levels.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Hydrocarbon-Sulphur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32</TotalTime>
  <Words>335</Words>
  <Application>Microsoft Office PowerPoint</Application>
  <PresentationFormat>Widescreen</PresentationFormat>
  <Paragraphs>86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 Nova Light</vt:lpstr>
      <vt:lpstr>Arial</vt:lpstr>
      <vt:lpstr>Sagona Book</vt:lpstr>
      <vt:lpstr>Calibri</vt:lpstr>
      <vt:lpstr>Custom</vt:lpstr>
      <vt:lpstr>Air Quality Analytics: A Comprehensive Analysis Case Study</vt:lpstr>
      <vt:lpstr>agenda</vt:lpstr>
      <vt:lpstr>Business Context &amp; Objectives</vt:lpstr>
      <vt:lpstr>Project Scope &amp; Approach</vt:lpstr>
      <vt:lpstr>Primary Environmental Metrics - Key Findings</vt:lpstr>
      <vt:lpstr>Primary Environmental Metrics - Key Findings</vt:lpstr>
      <vt:lpstr>Advanced Compound Relations - Key Findings</vt:lpstr>
      <vt:lpstr>Advanced Compound Relations - Key Findings</vt:lpstr>
      <vt:lpstr>Critical Insights &amp; Patterns</vt:lpstr>
      <vt:lpstr>Business Impact &amp; Value Creation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Akhil</dc:creator>
  <cp:lastModifiedBy>Venkata Akhil</cp:lastModifiedBy>
  <cp:revision>1</cp:revision>
  <dcterms:created xsi:type="dcterms:W3CDTF">2024-12-13T05:03:43Z</dcterms:created>
  <dcterms:modified xsi:type="dcterms:W3CDTF">2024-12-13T05:36:26Z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