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h7lt1nUK3xlRqqhO3263J15MKE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2ad3872e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82ad3872e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2ad3872e5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82ad3872e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2ad3872e5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82ad3872e5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2ad3872e5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82ad3872e5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2ad3872e5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82ad3872e5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2ad3872e5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82ad3872e5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2ad3872e5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82ad3872e5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2ad3872e5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82ad3872e5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34"/>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4"/>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4"/>
          <p:cNvSpPr txBox="1"/>
          <p:nvPr>
            <p:ph type="ctrTitle"/>
          </p:nvPr>
        </p:nvSpPr>
        <p:spPr>
          <a:xfrm>
            <a:off x="822960" y="569214"/>
            <a:ext cx="7543800" cy="267462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4"/>
          <p:cNvSpPr txBox="1"/>
          <p:nvPr>
            <p:ph idx="1" type="subTitle"/>
          </p:nvPr>
        </p:nvSpPr>
        <p:spPr>
          <a:xfrm>
            <a:off x="825038" y="3341716"/>
            <a:ext cx="7543800" cy="8572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15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19" name="Google Shape;19;p34"/>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4"/>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34"/>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43"/>
          <p:cNvSpPr/>
          <p:nvPr/>
        </p:nvSpPr>
        <p:spPr>
          <a:xfrm>
            <a:off x="0" y="3714750"/>
            <a:ext cx="9141619" cy="142875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3"/>
          <p:cNvSpPr/>
          <p:nvPr/>
        </p:nvSpPr>
        <p:spPr>
          <a:xfrm>
            <a:off x="12" y="368630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3"/>
          <p:cNvSpPr txBox="1"/>
          <p:nvPr>
            <p:ph type="title"/>
          </p:nvPr>
        </p:nvSpPr>
        <p:spPr>
          <a:xfrm>
            <a:off x="822960" y="3806190"/>
            <a:ext cx="7585234" cy="61722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3"/>
          <p:cNvSpPr/>
          <p:nvPr>
            <p:ph idx="2" type="pic"/>
          </p:nvPr>
        </p:nvSpPr>
        <p:spPr>
          <a:xfrm>
            <a:off x="12" y="0"/>
            <a:ext cx="9143989" cy="3686307"/>
          </a:xfrm>
          <a:prstGeom prst="rect">
            <a:avLst/>
          </a:prstGeom>
          <a:solidFill>
            <a:srgbClr val="B2DDF2"/>
          </a:solidFill>
          <a:ln>
            <a:noFill/>
          </a:ln>
        </p:spPr>
        <p:txBody>
          <a:bodyPr anchorCtr="0" anchor="t" bIns="45700" lIns="457200" spcFirstLastPara="1" rIns="0" wrap="square" tIns="457200">
            <a:normAutofit/>
          </a:bodyPr>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1pPr>
            <a:lvl2pPr lvl="1" marR="0" rtl="0" algn="l">
              <a:lnSpc>
                <a:spcPct val="90000"/>
              </a:lnSpc>
              <a:spcBef>
                <a:spcPts val="15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83" name="Google Shape;83;p43"/>
          <p:cNvSpPr txBox="1"/>
          <p:nvPr>
            <p:ph idx="1" type="body"/>
          </p:nvPr>
        </p:nvSpPr>
        <p:spPr>
          <a:xfrm>
            <a:off x="822960" y="4430268"/>
            <a:ext cx="7584948" cy="44577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125"/>
              <a:buNone/>
              <a:defRPr sz="1125">
                <a:solidFill>
                  <a:srgbClr val="FFFFFF"/>
                </a:solidFill>
              </a:defRPr>
            </a:lvl1pPr>
            <a:lvl2pPr indent="-228600" lvl="1" marL="914400" algn="l">
              <a:lnSpc>
                <a:spcPct val="90000"/>
              </a:lnSpc>
              <a:spcBef>
                <a:spcPts val="450"/>
              </a:spcBef>
              <a:spcAft>
                <a:spcPts val="0"/>
              </a:spcAft>
              <a:buSzPts val="900"/>
              <a:buNone/>
              <a:defRPr sz="900"/>
            </a:lvl2pPr>
            <a:lvl3pPr indent="-228600" lvl="2" marL="1371600" algn="l">
              <a:lnSpc>
                <a:spcPct val="90000"/>
              </a:lnSpc>
              <a:spcBef>
                <a:spcPts val="300"/>
              </a:spcBef>
              <a:spcAft>
                <a:spcPts val="0"/>
              </a:spcAft>
              <a:buSzPts val="750"/>
              <a:buNone/>
              <a:defRPr sz="750"/>
            </a:lvl3pPr>
            <a:lvl4pPr indent="-228600" lvl="3" marL="1828800" algn="l">
              <a:lnSpc>
                <a:spcPct val="90000"/>
              </a:lnSpc>
              <a:spcBef>
                <a:spcPts val="300"/>
              </a:spcBef>
              <a:spcAft>
                <a:spcPts val="0"/>
              </a:spcAft>
              <a:buSzPts val="675"/>
              <a:buNone/>
              <a:defRPr sz="675"/>
            </a:lvl4pPr>
            <a:lvl5pPr indent="-228600" lvl="4" marL="2286000" algn="l">
              <a:lnSpc>
                <a:spcPct val="90000"/>
              </a:lnSpc>
              <a:spcBef>
                <a:spcPts val="300"/>
              </a:spcBef>
              <a:spcAft>
                <a:spcPts val="0"/>
              </a:spcAft>
              <a:buSzPts val="675"/>
              <a:buNone/>
              <a:defRPr sz="675"/>
            </a:lvl5pPr>
            <a:lvl6pPr indent="-228600" lvl="5" marL="2743200" algn="l">
              <a:lnSpc>
                <a:spcPct val="90000"/>
              </a:lnSpc>
              <a:spcBef>
                <a:spcPts val="300"/>
              </a:spcBef>
              <a:spcAft>
                <a:spcPts val="0"/>
              </a:spcAft>
              <a:buSzPts val="675"/>
              <a:buNone/>
              <a:defRPr sz="675"/>
            </a:lvl6pPr>
            <a:lvl7pPr indent="-228600" lvl="6" marL="3200400" algn="l">
              <a:lnSpc>
                <a:spcPct val="90000"/>
              </a:lnSpc>
              <a:spcBef>
                <a:spcPts val="300"/>
              </a:spcBef>
              <a:spcAft>
                <a:spcPts val="0"/>
              </a:spcAft>
              <a:buSzPts val="675"/>
              <a:buNone/>
              <a:defRPr sz="675"/>
            </a:lvl7pPr>
            <a:lvl8pPr indent="-228600" lvl="7" marL="3657600" algn="l">
              <a:lnSpc>
                <a:spcPct val="90000"/>
              </a:lnSpc>
              <a:spcBef>
                <a:spcPts val="300"/>
              </a:spcBef>
              <a:spcAft>
                <a:spcPts val="0"/>
              </a:spcAft>
              <a:buSzPts val="675"/>
              <a:buNone/>
              <a:defRPr sz="675"/>
            </a:lvl8pPr>
            <a:lvl9pPr indent="-228600" lvl="8" marL="4114800" algn="l">
              <a:lnSpc>
                <a:spcPct val="90000"/>
              </a:lnSpc>
              <a:spcBef>
                <a:spcPts val="300"/>
              </a:spcBef>
              <a:spcAft>
                <a:spcPts val="300"/>
              </a:spcAft>
              <a:buSzPts val="675"/>
              <a:buNone/>
              <a:defRPr sz="675"/>
            </a:lvl9pPr>
          </a:lstStyle>
          <a:p/>
        </p:txBody>
      </p:sp>
      <p:sp>
        <p:nvSpPr>
          <p:cNvPr id="84" name="Google Shape;84;p43"/>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3"/>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3"/>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7" name="Shape 87"/>
        <p:cNvGrpSpPr/>
        <p:nvPr/>
      </p:nvGrpSpPr>
      <p:grpSpPr>
        <a:xfrm>
          <a:off x="0" y="0"/>
          <a:ext cx="0" cy="0"/>
          <a:chOff x="0" y="0"/>
          <a:chExt cx="0" cy="0"/>
        </a:xfrm>
      </p:grpSpPr>
      <p:sp>
        <p:nvSpPr>
          <p:cNvPr id="88" name="Google Shape;88;p44"/>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4"/>
          <p:cNvSpPr txBox="1"/>
          <p:nvPr>
            <p:ph idx="1" type="body"/>
          </p:nvPr>
        </p:nvSpPr>
        <p:spPr>
          <a:xfrm rot="5400000">
            <a:off x="3086100" y="-878839"/>
            <a:ext cx="3017520" cy="75438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0" name="Google Shape;90;p44"/>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4"/>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4"/>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45"/>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5"/>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5"/>
          <p:cNvSpPr txBox="1"/>
          <p:nvPr>
            <p:ph type="title"/>
          </p:nvPr>
        </p:nvSpPr>
        <p:spPr>
          <a:xfrm rot="5400000">
            <a:off x="5369550" y="1483350"/>
            <a:ext cx="4319924"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5"/>
          <p:cNvSpPr txBox="1"/>
          <p:nvPr>
            <p:ph idx="1" type="body"/>
          </p:nvPr>
        </p:nvSpPr>
        <p:spPr>
          <a:xfrm rot="5400000">
            <a:off x="1369050" y="-431175"/>
            <a:ext cx="4319924"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8" name="Google Shape;98;p45"/>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5"/>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5"/>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85000"/>
              </a:lnSpc>
              <a:spcBef>
                <a:spcPts val="0"/>
              </a:spcBef>
              <a:spcAft>
                <a:spcPts val="0"/>
              </a:spcAft>
              <a:buClr>
                <a:srgbClr val="3F3F3F"/>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1600"/>
              </a:spcBef>
              <a:spcAft>
                <a:spcPts val="0"/>
              </a:spcAft>
              <a:buSzPts val="1400"/>
              <a:buChar char="○"/>
              <a:defRPr/>
            </a:lvl2pPr>
            <a:lvl3pPr indent="-317500" lvl="2" marL="1371600" algn="l">
              <a:lnSpc>
                <a:spcPct val="90000"/>
              </a:lnSpc>
              <a:spcBef>
                <a:spcPts val="1600"/>
              </a:spcBef>
              <a:spcAft>
                <a:spcPts val="0"/>
              </a:spcAft>
              <a:buSzPts val="1400"/>
              <a:buChar char="■"/>
              <a:defRPr/>
            </a:lvl3pPr>
            <a:lvl4pPr indent="-317500" lvl="3" marL="1828800" algn="l">
              <a:lnSpc>
                <a:spcPct val="90000"/>
              </a:lnSpc>
              <a:spcBef>
                <a:spcPts val="1600"/>
              </a:spcBef>
              <a:spcAft>
                <a:spcPts val="0"/>
              </a:spcAft>
              <a:buSzPts val="1400"/>
              <a:buChar char="●"/>
              <a:defRPr/>
            </a:lvl4pPr>
            <a:lvl5pPr indent="-317500" lvl="4" marL="2286000" algn="l">
              <a:lnSpc>
                <a:spcPct val="90000"/>
              </a:lnSpc>
              <a:spcBef>
                <a:spcPts val="1600"/>
              </a:spcBef>
              <a:spcAft>
                <a:spcPts val="0"/>
              </a:spcAft>
              <a:buSzPts val="1400"/>
              <a:buChar char="○"/>
              <a:defRPr/>
            </a:lvl5pPr>
            <a:lvl6pPr indent="-317500" lvl="5" marL="2743200" algn="l">
              <a:lnSpc>
                <a:spcPct val="90000"/>
              </a:lnSpc>
              <a:spcBef>
                <a:spcPts val="1600"/>
              </a:spcBef>
              <a:spcAft>
                <a:spcPts val="0"/>
              </a:spcAft>
              <a:buSzPts val="1400"/>
              <a:buChar char="■"/>
              <a:defRPr/>
            </a:lvl6pPr>
            <a:lvl7pPr indent="-317500" lvl="6" marL="3200400" algn="l">
              <a:lnSpc>
                <a:spcPct val="90000"/>
              </a:lnSpc>
              <a:spcBef>
                <a:spcPts val="1600"/>
              </a:spcBef>
              <a:spcAft>
                <a:spcPts val="0"/>
              </a:spcAft>
              <a:buSzPts val="1400"/>
              <a:buChar char="●"/>
              <a:defRPr/>
            </a:lvl7pPr>
            <a:lvl8pPr indent="-317500" lvl="7" marL="3657600" algn="l">
              <a:lnSpc>
                <a:spcPct val="90000"/>
              </a:lnSpc>
              <a:spcBef>
                <a:spcPts val="1600"/>
              </a:spcBef>
              <a:spcAft>
                <a:spcPts val="0"/>
              </a:spcAft>
              <a:buSzPts val="1400"/>
              <a:buChar char="○"/>
              <a:defRPr/>
            </a:lvl8pPr>
            <a:lvl9pPr indent="-317500" lvl="8" marL="4114800" algn="l">
              <a:lnSpc>
                <a:spcPct val="90000"/>
              </a:lnSpc>
              <a:spcBef>
                <a:spcPts val="1600"/>
              </a:spcBef>
              <a:spcAft>
                <a:spcPts val="1600"/>
              </a:spcAft>
              <a:buSzPts val="1400"/>
              <a:buChar char="■"/>
              <a:defRPr/>
            </a:lvl9pPr>
          </a:lstStyle>
          <a:p/>
        </p:txBody>
      </p:sp>
      <p:sp>
        <p:nvSpPr>
          <p:cNvPr id="26" name="Google Shape;2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6"/>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822960" y="1384301"/>
            <a:ext cx="7543800" cy="301752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30" name="Google Shape;30;p36"/>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37"/>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7"/>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7"/>
          <p:cNvSpPr txBox="1"/>
          <p:nvPr>
            <p:ph type="title"/>
          </p:nvPr>
        </p:nvSpPr>
        <p:spPr>
          <a:xfrm>
            <a:off x="822960" y="569214"/>
            <a:ext cx="7543800" cy="267462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7"/>
          <p:cNvSpPr txBox="1"/>
          <p:nvPr>
            <p:ph idx="1" type="body"/>
          </p:nvPr>
        </p:nvSpPr>
        <p:spPr>
          <a:xfrm>
            <a:off x="822960" y="3339846"/>
            <a:ext cx="7543800" cy="8572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150"/>
              </a:spcBef>
              <a:spcAft>
                <a:spcPts val="0"/>
              </a:spcAft>
              <a:buSzPts val="1350"/>
              <a:buNone/>
              <a:defRPr sz="135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050"/>
              <a:buNone/>
              <a:defRPr sz="1050">
                <a:solidFill>
                  <a:srgbClr val="888888"/>
                </a:solidFill>
              </a:defRPr>
            </a:lvl4pPr>
            <a:lvl5pPr indent="-228600" lvl="4" marL="2286000" algn="l">
              <a:lnSpc>
                <a:spcPct val="90000"/>
              </a:lnSpc>
              <a:spcBef>
                <a:spcPts val="300"/>
              </a:spcBef>
              <a:spcAft>
                <a:spcPts val="0"/>
              </a:spcAft>
              <a:buSzPts val="1050"/>
              <a:buNone/>
              <a:defRPr sz="1050">
                <a:solidFill>
                  <a:srgbClr val="888888"/>
                </a:solidFill>
              </a:defRPr>
            </a:lvl5pPr>
            <a:lvl6pPr indent="-228600" lvl="5" marL="2743200" algn="l">
              <a:lnSpc>
                <a:spcPct val="90000"/>
              </a:lnSpc>
              <a:spcBef>
                <a:spcPts val="300"/>
              </a:spcBef>
              <a:spcAft>
                <a:spcPts val="0"/>
              </a:spcAft>
              <a:buSzPts val="1050"/>
              <a:buNone/>
              <a:defRPr sz="1050">
                <a:solidFill>
                  <a:srgbClr val="888888"/>
                </a:solidFill>
              </a:defRPr>
            </a:lvl6pPr>
            <a:lvl7pPr indent="-228600" lvl="6" marL="3200400" algn="l">
              <a:lnSpc>
                <a:spcPct val="90000"/>
              </a:lnSpc>
              <a:spcBef>
                <a:spcPts val="300"/>
              </a:spcBef>
              <a:spcAft>
                <a:spcPts val="0"/>
              </a:spcAft>
              <a:buSzPts val="1050"/>
              <a:buNone/>
              <a:defRPr sz="1050">
                <a:solidFill>
                  <a:srgbClr val="888888"/>
                </a:solidFill>
              </a:defRPr>
            </a:lvl7pPr>
            <a:lvl8pPr indent="-228600" lvl="7" marL="3657600" algn="l">
              <a:lnSpc>
                <a:spcPct val="90000"/>
              </a:lnSpc>
              <a:spcBef>
                <a:spcPts val="300"/>
              </a:spcBef>
              <a:spcAft>
                <a:spcPts val="0"/>
              </a:spcAft>
              <a:buSzPts val="1050"/>
              <a:buNone/>
              <a:defRPr sz="1050">
                <a:solidFill>
                  <a:srgbClr val="888888"/>
                </a:solidFill>
              </a:defRPr>
            </a:lvl8pPr>
            <a:lvl9pPr indent="-228600" lvl="8" marL="4114800" algn="l">
              <a:lnSpc>
                <a:spcPct val="90000"/>
              </a:lnSpc>
              <a:spcBef>
                <a:spcPts val="300"/>
              </a:spcBef>
              <a:spcAft>
                <a:spcPts val="300"/>
              </a:spcAft>
              <a:buSzPts val="1050"/>
              <a:buNone/>
              <a:defRPr sz="1050">
                <a:solidFill>
                  <a:srgbClr val="888888"/>
                </a:solidFill>
              </a:defRPr>
            </a:lvl9pPr>
          </a:lstStyle>
          <a:p/>
        </p:txBody>
      </p:sp>
      <p:sp>
        <p:nvSpPr>
          <p:cNvPr id="38" name="Google Shape;38;p37"/>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7"/>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37"/>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38"/>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8"/>
          <p:cNvSpPr txBox="1"/>
          <p:nvPr>
            <p:ph idx="1" type="body"/>
          </p:nvPr>
        </p:nvSpPr>
        <p:spPr>
          <a:xfrm>
            <a:off x="822959" y="1384301"/>
            <a:ext cx="3703320" cy="301752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5" name="Google Shape;45;p38"/>
          <p:cNvSpPr txBox="1"/>
          <p:nvPr>
            <p:ph idx="2" type="body"/>
          </p:nvPr>
        </p:nvSpPr>
        <p:spPr>
          <a:xfrm>
            <a:off x="4663440" y="1384301"/>
            <a:ext cx="3703320" cy="301752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6" name="Google Shape;46;p38"/>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39"/>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 type="body"/>
          </p:nvPr>
        </p:nvSpPr>
        <p:spPr>
          <a:xfrm>
            <a:off x="822960" y="1384539"/>
            <a:ext cx="3703320" cy="5522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2" name="Google Shape;52;p39"/>
          <p:cNvSpPr txBox="1"/>
          <p:nvPr>
            <p:ph idx="2" type="body"/>
          </p:nvPr>
        </p:nvSpPr>
        <p:spPr>
          <a:xfrm>
            <a:off x="822960" y="1936751"/>
            <a:ext cx="3703320" cy="253365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53" name="Google Shape;53;p39"/>
          <p:cNvSpPr txBox="1"/>
          <p:nvPr>
            <p:ph idx="3" type="body"/>
          </p:nvPr>
        </p:nvSpPr>
        <p:spPr>
          <a:xfrm>
            <a:off x="4663440" y="1384539"/>
            <a:ext cx="3703320" cy="5522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4" name="Google Shape;54;p39"/>
          <p:cNvSpPr txBox="1"/>
          <p:nvPr>
            <p:ph idx="4" type="body"/>
          </p:nvPr>
        </p:nvSpPr>
        <p:spPr>
          <a:xfrm>
            <a:off x="4663440" y="1936751"/>
            <a:ext cx="3703320" cy="253365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55" name="Google Shape;55;p39"/>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40"/>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0"/>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0"/>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3" name="Shape 63"/>
        <p:cNvGrpSpPr/>
        <p:nvPr/>
      </p:nvGrpSpPr>
      <p:grpSpPr>
        <a:xfrm>
          <a:off x="0" y="0"/>
          <a:ext cx="0" cy="0"/>
          <a:chOff x="0" y="0"/>
          <a:chExt cx="0" cy="0"/>
        </a:xfrm>
      </p:grpSpPr>
      <p:sp>
        <p:nvSpPr>
          <p:cNvPr id="64" name="Google Shape;64;p41"/>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1"/>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1"/>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1"/>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42"/>
          <p:cNvSpPr/>
          <p:nvPr/>
        </p:nvSpPr>
        <p:spPr>
          <a:xfrm>
            <a:off x="13" y="0"/>
            <a:ext cx="3038093"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2"/>
          <p:cNvSpPr/>
          <p:nvPr/>
        </p:nvSpPr>
        <p:spPr>
          <a:xfrm>
            <a:off x="3030053" y="0"/>
            <a:ext cx="48006"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2"/>
          <p:cNvSpPr txBox="1"/>
          <p:nvPr>
            <p:ph type="title"/>
          </p:nvPr>
        </p:nvSpPr>
        <p:spPr>
          <a:xfrm>
            <a:off x="342900" y="445769"/>
            <a:ext cx="2400300" cy="17145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2"/>
          <p:cNvSpPr txBox="1"/>
          <p:nvPr>
            <p:ph idx="1" type="body"/>
          </p:nvPr>
        </p:nvSpPr>
        <p:spPr>
          <a:xfrm>
            <a:off x="3600450" y="548640"/>
            <a:ext cx="4869180" cy="394335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74" name="Google Shape;74;p42"/>
          <p:cNvSpPr txBox="1"/>
          <p:nvPr>
            <p:ph idx="2" type="body"/>
          </p:nvPr>
        </p:nvSpPr>
        <p:spPr>
          <a:xfrm>
            <a:off x="342900" y="2194560"/>
            <a:ext cx="2400300" cy="25343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125"/>
              <a:buNone/>
              <a:defRPr sz="1125">
                <a:solidFill>
                  <a:srgbClr val="FFFFFF"/>
                </a:solidFill>
              </a:defRPr>
            </a:lvl1pPr>
            <a:lvl2pPr indent="-228600" lvl="1" marL="914400" algn="l">
              <a:lnSpc>
                <a:spcPct val="90000"/>
              </a:lnSpc>
              <a:spcBef>
                <a:spcPts val="150"/>
              </a:spcBef>
              <a:spcAft>
                <a:spcPts val="0"/>
              </a:spcAft>
              <a:buSzPts val="900"/>
              <a:buNone/>
              <a:defRPr sz="900"/>
            </a:lvl2pPr>
            <a:lvl3pPr indent="-228600" lvl="2" marL="1371600" algn="l">
              <a:lnSpc>
                <a:spcPct val="90000"/>
              </a:lnSpc>
              <a:spcBef>
                <a:spcPts val="300"/>
              </a:spcBef>
              <a:spcAft>
                <a:spcPts val="0"/>
              </a:spcAft>
              <a:buSzPts val="750"/>
              <a:buNone/>
              <a:defRPr sz="750"/>
            </a:lvl3pPr>
            <a:lvl4pPr indent="-228600" lvl="3" marL="1828800" algn="l">
              <a:lnSpc>
                <a:spcPct val="90000"/>
              </a:lnSpc>
              <a:spcBef>
                <a:spcPts val="300"/>
              </a:spcBef>
              <a:spcAft>
                <a:spcPts val="0"/>
              </a:spcAft>
              <a:buSzPts val="675"/>
              <a:buNone/>
              <a:defRPr sz="675"/>
            </a:lvl4pPr>
            <a:lvl5pPr indent="-228600" lvl="4" marL="2286000" algn="l">
              <a:lnSpc>
                <a:spcPct val="90000"/>
              </a:lnSpc>
              <a:spcBef>
                <a:spcPts val="300"/>
              </a:spcBef>
              <a:spcAft>
                <a:spcPts val="0"/>
              </a:spcAft>
              <a:buSzPts val="675"/>
              <a:buNone/>
              <a:defRPr sz="675"/>
            </a:lvl5pPr>
            <a:lvl6pPr indent="-228600" lvl="5" marL="2743200" algn="l">
              <a:lnSpc>
                <a:spcPct val="90000"/>
              </a:lnSpc>
              <a:spcBef>
                <a:spcPts val="300"/>
              </a:spcBef>
              <a:spcAft>
                <a:spcPts val="0"/>
              </a:spcAft>
              <a:buSzPts val="675"/>
              <a:buNone/>
              <a:defRPr sz="675"/>
            </a:lvl6pPr>
            <a:lvl7pPr indent="-228600" lvl="6" marL="3200400" algn="l">
              <a:lnSpc>
                <a:spcPct val="90000"/>
              </a:lnSpc>
              <a:spcBef>
                <a:spcPts val="300"/>
              </a:spcBef>
              <a:spcAft>
                <a:spcPts val="0"/>
              </a:spcAft>
              <a:buSzPts val="675"/>
              <a:buNone/>
              <a:defRPr sz="675"/>
            </a:lvl7pPr>
            <a:lvl8pPr indent="-228600" lvl="7" marL="3657600" algn="l">
              <a:lnSpc>
                <a:spcPct val="90000"/>
              </a:lnSpc>
              <a:spcBef>
                <a:spcPts val="300"/>
              </a:spcBef>
              <a:spcAft>
                <a:spcPts val="0"/>
              </a:spcAft>
              <a:buSzPts val="675"/>
              <a:buNone/>
              <a:defRPr sz="675"/>
            </a:lvl8pPr>
            <a:lvl9pPr indent="-228600" lvl="8" marL="4114800" algn="l">
              <a:lnSpc>
                <a:spcPct val="90000"/>
              </a:lnSpc>
              <a:spcBef>
                <a:spcPts val="300"/>
              </a:spcBef>
              <a:spcAft>
                <a:spcPts val="300"/>
              </a:spcAft>
              <a:buSzPts val="675"/>
              <a:buNone/>
              <a:defRPr sz="675"/>
            </a:lvl9pPr>
          </a:lstStyle>
          <a:p/>
        </p:txBody>
      </p:sp>
      <p:sp>
        <p:nvSpPr>
          <p:cNvPr id="75" name="Google Shape;75;p42"/>
          <p:cNvSpPr txBox="1"/>
          <p:nvPr>
            <p:ph idx="10" type="dt"/>
          </p:nvPr>
        </p:nvSpPr>
        <p:spPr>
          <a:xfrm>
            <a:off x="349134" y="4844839"/>
            <a:ext cx="196388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3600450" y="4844839"/>
            <a:ext cx="34861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788"/>
              <a:buFont typeface="Calibri"/>
              <a:buNone/>
              <a:defRPr b="0" i="0" sz="788" u="none" cap="none" strike="noStrike">
                <a:solidFill>
                  <a:schemeClr val="dk2"/>
                </a:solidFill>
                <a:latin typeface="Calibri"/>
                <a:ea typeface="Calibri"/>
                <a:cs typeface="Calibri"/>
                <a:sym typeface="Calibri"/>
              </a:defRPr>
            </a:lvl1pPr>
            <a:lvl2pPr indent="0" lvl="1" marL="0" marR="0" algn="r">
              <a:spcBef>
                <a:spcPts val="0"/>
              </a:spcBef>
              <a:spcAft>
                <a:spcPts val="0"/>
              </a:spcAft>
              <a:buClr>
                <a:schemeClr val="dk2"/>
              </a:buClr>
              <a:buSzPts val="788"/>
              <a:buFont typeface="Calibri"/>
              <a:buNone/>
              <a:defRPr b="0" i="0" sz="788" u="none" cap="none" strike="noStrike">
                <a:solidFill>
                  <a:schemeClr val="dk2"/>
                </a:solidFill>
                <a:latin typeface="Calibri"/>
                <a:ea typeface="Calibri"/>
                <a:cs typeface="Calibri"/>
                <a:sym typeface="Calibri"/>
              </a:defRPr>
            </a:lvl2pPr>
            <a:lvl3pPr indent="0" lvl="2" marL="0" marR="0" algn="r">
              <a:spcBef>
                <a:spcPts val="0"/>
              </a:spcBef>
              <a:spcAft>
                <a:spcPts val="0"/>
              </a:spcAft>
              <a:buClr>
                <a:schemeClr val="dk2"/>
              </a:buClr>
              <a:buSzPts val="788"/>
              <a:buFont typeface="Calibri"/>
              <a:buNone/>
              <a:defRPr b="0" i="0" sz="788" u="none" cap="none" strike="noStrike">
                <a:solidFill>
                  <a:schemeClr val="dk2"/>
                </a:solidFill>
                <a:latin typeface="Calibri"/>
                <a:ea typeface="Calibri"/>
                <a:cs typeface="Calibri"/>
                <a:sym typeface="Calibri"/>
              </a:defRPr>
            </a:lvl3pPr>
            <a:lvl4pPr indent="0" lvl="3" marL="0" marR="0" algn="r">
              <a:spcBef>
                <a:spcPts val="0"/>
              </a:spcBef>
              <a:spcAft>
                <a:spcPts val="0"/>
              </a:spcAft>
              <a:buClr>
                <a:schemeClr val="dk2"/>
              </a:buClr>
              <a:buSzPts val="788"/>
              <a:buFont typeface="Calibri"/>
              <a:buNone/>
              <a:defRPr b="0" i="0" sz="788" u="none" cap="none" strike="noStrike">
                <a:solidFill>
                  <a:schemeClr val="dk2"/>
                </a:solidFill>
                <a:latin typeface="Calibri"/>
                <a:ea typeface="Calibri"/>
                <a:cs typeface="Calibri"/>
                <a:sym typeface="Calibri"/>
              </a:defRPr>
            </a:lvl4pPr>
            <a:lvl5pPr indent="0" lvl="4" marL="0" marR="0" algn="r">
              <a:spcBef>
                <a:spcPts val="0"/>
              </a:spcBef>
              <a:spcAft>
                <a:spcPts val="0"/>
              </a:spcAft>
              <a:buClr>
                <a:schemeClr val="dk2"/>
              </a:buClr>
              <a:buSzPts val="788"/>
              <a:buFont typeface="Calibri"/>
              <a:buNone/>
              <a:defRPr b="0" i="0" sz="788" u="none" cap="none" strike="noStrike">
                <a:solidFill>
                  <a:schemeClr val="dk2"/>
                </a:solidFill>
                <a:latin typeface="Calibri"/>
                <a:ea typeface="Calibri"/>
                <a:cs typeface="Calibri"/>
                <a:sym typeface="Calibri"/>
              </a:defRPr>
            </a:lvl5pPr>
            <a:lvl6pPr indent="0" lvl="5" marL="0" marR="0" algn="r">
              <a:spcBef>
                <a:spcPts val="0"/>
              </a:spcBef>
              <a:spcAft>
                <a:spcPts val="0"/>
              </a:spcAft>
              <a:buClr>
                <a:schemeClr val="dk2"/>
              </a:buClr>
              <a:buSzPts val="788"/>
              <a:buFont typeface="Calibri"/>
              <a:buNone/>
              <a:defRPr b="0" i="0" sz="788" u="none" cap="none" strike="noStrike">
                <a:solidFill>
                  <a:schemeClr val="dk2"/>
                </a:solidFill>
                <a:latin typeface="Calibri"/>
                <a:ea typeface="Calibri"/>
                <a:cs typeface="Calibri"/>
                <a:sym typeface="Calibri"/>
              </a:defRPr>
            </a:lvl6pPr>
            <a:lvl7pPr indent="0" lvl="6" marL="0" marR="0" algn="r">
              <a:spcBef>
                <a:spcPts val="0"/>
              </a:spcBef>
              <a:spcAft>
                <a:spcPts val="0"/>
              </a:spcAft>
              <a:buClr>
                <a:schemeClr val="dk2"/>
              </a:buClr>
              <a:buSzPts val="788"/>
              <a:buFont typeface="Calibri"/>
              <a:buNone/>
              <a:defRPr b="0" i="0" sz="788" u="none" cap="none" strike="noStrike">
                <a:solidFill>
                  <a:schemeClr val="dk2"/>
                </a:solidFill>
                <a:latin typeface="Calibri"/>
                <a:ea typeface="Calibri"/>
                <a:cs typeface="Calibri"/>
                <a:sym typeface="Calibri"/>
              </a:defRPr>
            </a:lvl7pPr>
            <a:lvl8pPr indent="0" lvl="7" marL="0" marR="0" algn="r">
              <a:spcBef>
                <a:spcPts val="0"/>
              </a:spcBef>
              <a:spcAft>
                <a:spcPts val="0"/>
              </a:spcAft>
              <a:buClr>
                <a:schemeClr val="dk2"/>
              </a:buClr>
              <a:buSzPts val="788"/>
              <a:buFont typeface="Calibri"/>
              <a:buNone/>
              <a:defRPr b="0" i="0" sz="788" u="none" cap="none" strike="noStrike">
                <a:solidFill>
                  <a:schemeClr val="dk2"/>
                </a:solidFill>
                <a:latin typeface="Calibri"/>
                <a:ea typeface="Calibri"/>
                <a:cs typeface="Calibri"/>
                <a:sym typeface="Calibri"/>
              </a:defRPr>
            </a:lvl8pPr>
            <a:lvl9pPr indent="0" lvl="8" marL="0" marR="0" algn="r">
              <a:spcBef>
                <a:spcPts val="0"/>
              </a:spcBef>
              <a:spcAft>
                <a:spcPts val="0"/>
              </a:spcAft>
              <a:buClr>
                <a:schemeClr val="dk2"/>
              </a:buClr>
              <a:buSzPts val="788"/>
              <a:buFont typeface="Calibri"/>
              <a:buNone/>
              <a:defRPr b="0" i="0" sz="788"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3"/>
          <p:cNvSpPr/>
          <p:nvPr/>
        </p:nvSpPr>
        <p:spPr>
          <a:xfrm>
            <a:off x="1" y="4800600"/>
            <a:ext cx="9144000"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33"/>
          <p:cNvSpPr/>
          <p:nvPr/>
        </p:nvSpPr>
        <p:spPr>
          <a:xfrm>
            <a:off x="12" y="4750737"/>
            <a:ext cx="9143989" cy="49863"/>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33"/>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3"/>
          <p:cNvSpPr txBox="1"/>
          <p:nvPr>
            <p:ph idx="1" type="body"/>
          </p:nvPr>
        </p:nvSpPr>
        <p:spPr>
          <a:xfrm>
            <a:off x="822960" y="1384301"/>
            <a:ext cx="7543800" cy="3017520"/>
          </a:xfrm>
          <a:prstGeom prst="rect">
            <a:avLst/>
          </a:prstGeom>
          <a:noFill/>
          <a:ln>
            <a:noFill/>
          </a:ln>
        </p:spPr>
        <p:txBody>
          <a:bodyPr anchorCtr="0" anchor="t" bIns="45700" lIns="0" spcFirstLastPara="1" rIns="0" wrap="square" tIns="45700">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4325" lvl="1" marL="914400" marR="0" rtl="0" algn="l">
              <a:lnSpc>
                <a:spcPct val="90000"/>
              </a:lnSpc>
              <a:spcBef>
                <a:spcPts val="150"/>
              </a:spcBef>
              <a:spcAft>
                <a:spcPts val="0"/>
              </a:spcAft>
              <a:buClr>
                <a:schemeClr val="accent1"/>
              </a:buClr>
              <a:buSzPts val="1350"/>
              <a:buFont typeface="Calibri"/>
              <a:buChar char="◦"/>
              <a:defRPr b="0" i="0" sz="1350" u="none" cap="none" strike="noStrike">
                <a:solidFill>
                  <a:srgbClr val="3F3F3F"/>
                </a:solidFill>
                <a:latin typeface="Calibri"/>
                <a:ea typeface="Calibri"/>
                <a:cs typeface="Calibri"/>
                <a:sym typeface="Calibri"/>
              </a:defRPr>
            </a:lvl2pPr>
            <a:lvl3pPr indent="-295275" lvl="2" marL="13716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3pPr>
            <a:lvl4pPr indent="-295275" lvl="3" marL="18288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4pPr>
            <a:lvl5pPr indent="-295275" lvl="4" marL="22860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5pPr>
            <a:lvl6pPr indent="-295275" lvl="5" marL="27432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6pPr>
            <a:lvl7pPr indent="-295275" lvl="6" marL="32004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7pPr>
            <a:lvl8pPr indent="-295275" lvl="7" marL="36576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8pPr>
            <a:lvl9pPr indent="-295275" lvl="8" marL="4114800" marR="0" rtl="0" algn="l">
              <a:lnSpc>
                <a:spcPct val="90000"/>
              </a:lnSpc>
              <a:spcBef>
                <a:spcPts val="300"/>
              </a:spcBef>
              <a:spcAft>
                <a:spcPts val="30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9pPr>
          </a:lstStyle>
          <a:p/>
        </p:txBody>
      </p:sp>
      <p:sp>
        <p:nvSpPr>
          <p:cNvPr id="10" name="Google Shape;10;p33"/>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3"/>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75"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1pPr>
            <a:lvl2pPr indent="0" lvl="1"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2pPr>
            <a:lvl3pPr indent="0" lvl="2"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3pPr>
            <a:lvl4pPr indent="0" lvl="3"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4pPr>
            <a:lvl5pPr indent="0" lvl="4"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5pPr>
            <a:lvl6pPr indent="0" lvl="5"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6pPr>
            <a:lvl7pPr indent="0" lvl="6"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7pPr>
            <a:lvl8pPr indent="0" lvl="7"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8pPr>
            <a:lvl9pPr indent="0" lvl="8"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33"/>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
          <p:cNvSpPr/>
          <p:nvPr/>
        </p:nvSpPr>
        <p:spPr>
          <a:xfrm>
            <a:off x="-191317" y="1554361"/>
            <a:ext cx="9526632"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SIGN LANGUAGE TRANSLATOR </a:t>
            </a:r>
            <a:endParaRPr b="1" i="0" sz="3600" u="none" cap="none" strike="noStrike">
              <a:solidFill>
                <a:schemeClr val="dk1"/>
              </a:solidFill>
              <a:latin typeface="Times New Roman"/>
              <a:ea typeface="Times New Roman"/>
              <a:cs typeface="Times New Roman"/>
              <a:sym typeface="Times New Roman"/>
            </a:endParaRPr>
          </a:p>
        </p:txBody>
      </p:sp>
      <p:cxnSp>
        <p:nvCxnSpPr>
          <p:cNvPr id="106" name="Google Shape;106;p1"/>
          <p:cNvCxnSpPr/>
          <p:nvPr/>
        </p:nvCxnSpPr>
        <p:spPr>
          <a:xfrm>
            <a:off x="4666592" y="3402367"/>
            <a:ext cx="0" cy="1251752"/>
          </a:xfrm>
          <a:prstGeom prst="straightConnector1">
            <a:avLst/>
          </a:prstGeom>
          <a:noFill/>
          <a:ln cap="flat" cmpd="sng" w="9525">
            <a:solidFill>
              <a:srgbClr val="7F7F7F"/>
            </a:solidFill>
            <a:prstDash val="solid"/>
            <a:round/>
            <a:headEnd len="sm" w="sm" type="none"/>
            <a:tailEnd len="sm" w="sm" type="none"/>
          </a:ln>
        </p:spPr>
      </p:cxnSp>
      <p:sp>
        <p:nvSpPr>
          <p:cNvPr id="107" name="Google Shape;107;p1"/>
          <p:cNvSpPr/>
          <p:nvPr/>
        </p:nvSpPr>
        <p:spPr>
          <a:xfrm>
            <a:off x="1119433" y="3269124"/>
            <a:ext cx="4572000" cy="14465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Presented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Akhil A              (UKP16CS006)</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Akhin A</a:t>
            </a:r>
            <a:r>
              <a:rPr b="0" i="0" lang="en-US" sz="18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(UKP16CS007)</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Ashik SB           (UKP16CS014)</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Harigovind K    (UKP16CS024)</a:t>
            </a:r>
            <a:endParaRPr b="0" i="0" sz="1400" u="none" cap="none" strike="noStrike">
              <a:solidFill>
                <a:schemeClr val="dk1"/>
              </a:solidFill>
              <a:latin typeface="Times New Roman"/>
              <a:ea typeface="Times New Roman"/>
              <a:cs typeface="Times New Roman"/>
              <a:sym typeface="Times New Roman"/>
            </a:endParaRPr>
          </a:p>
        </p:txBody>
      </p:sp>
      <p:sp>
        <p:nvSpPr>
          <p:cNvPr id="108" name="Google Shape;108;p1"/>
          <p:cNvSpPr/>
          <p:nvPr/>
        </p:nvSpPr>
        <p:spPr>
          <a:xfrm>
            <a:off x="5081833" y="3269124"/>
            <a:ext cx="457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Guided By</a:t>
            </a: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Ms. Remya Shaji</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Assistant Professor</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CSE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0"/>
          <p:cNvSpPr/>
          <p:nvPr/>
        </p:nvSpPr>
        <p:spPr>
          <a:xfrm>
            <a:off x="809297" y="1229710"/>
            <a:ext cx="7683062" cy="1471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10"/>
          <p:cNvSpPr txBox="1"/>
          <p:nvPr>
            <p:ph idx="1" type="body"/>
          </p:nvPr>
        </p:nvSpPr>
        <p:spPr>
          <a:xfrm>
            <a:off x="387063" y="276597"/>
            <a:ext cx="8527500" cy="4866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2400">
                <a:solidFill>
                  <a:srgbClr val="000000"/>
                </a:solidFill>
                <a:latin typeface="Times New Roman"/>
                <a:ea typeface="Times New Roman"/>
                <a:cs typeface="Times New Roman"/>
                <a:sym typeface="Times New Roman"/>
              </a:rPr>
              <a:t>Scanner  </a:t>
            </a:r>
            <a:endParaRPr/>
          </a:p>
          <a:p>
            <a:pPr indent="-342900" lvl="0" marL="457200" rtl="0" algn="l">
              <a:lnSpc>
                <a:spcPct val="150000"/>
              </a:lnSpc>
              <a:spcBef>
                <a:spcPts val="0"/>
              </a:spcBef>
              <a:spcAft>
                <a:spcPts val="0"/>
              </a:spcAft>
              <a:buSzPts val="1800"/>
              <a:buFont typeface="Arial"/>
              <a:buChar char="•"/>
            </a:pPr>
            <a:r>
              <a:rPr lang="en-US" sz="2000">
                <a:solidFill>
                  <a:srgbClr val="000000"/>
                </a:solidFill>
                <a:latin typeface="Times New Roman"/>
                <a:ea typeface="Times New Roman"/>
                <a:cs typeface="Times New Roman"/>
                <a:sym typeface="Times New Roman"/>
              </a:rPr>
              <a:t>The module that uses the webcam to capture images </a:t>
            </a:r>
            <a:endParaRPr/>
          </a:p>
          <a:p>
            <a:pPr indent="-342900" lvl="0" marL="457200" rtl="0" algn="l">
              <a:lnSpc>
                <a:spcPct val="150000"/>
              </a:lnSpc>
              <a:spcBef>
                <a:spcPts val="0"/>
              </a:spcBef>
              <a:spcAft>
                <a:spcPts val="0"/>
              </a:spcAft>
              <a:buSzPts val="1800"/>
              <a:buFont typeface="Arial"/>
              <a:buChar char="•"/>
            </a:pPr>
            <a:r>
              <a:rPr lang="en-US" sz="2000">
                <a:solidFill>
                  <a:srgbClr val="000000"/>
                </a:solidFill>
                <a:latin typeface="Times New Roman"/>
                <a:ea typeface="Times New Roman"/>
                <a:cs typeface="Times New Roman"/>
                <a:sym typeface="Times New Roman"/>
              </a:rPr>
              <a:t>OpenCV is used for capturing the images  </a:t>
            </a:r>
            <a:endParaRPr/>
          </a:p>
          <a:p>
            <a:pPr indent="-228600" lvl="0" marL="457200" rtl="0" algn="l">
              <a:lnSpc>
                <a:spcPct val="100000"/>
              </a:lnSpc>
              <a:spcBef>
                <a:spcPts val="0"/>
              </a:spcBef>
              <a:spcAft>
                <a:spcPts val="0"/>
              </a:spcAft>
              <a:buSzPts val="1800"/>
              <a:buFont typeface="Arial"/>
              <a:buNone/>
            </a:pPr>
            <a:r>
              <a:t/>
            </a:r>
            <a:endParaRPr sz="2000"/>
          </a:p>
          <a:p>
            <a:pPr indent="-342900" lvl="0" marL="457200" rtl="0" algn="l">
              <a:lnSpc>
                <a:spcPct val="150000"/>
              </a:lnSpc>
              <a:spcBef>
                <a:spcPts val="0"/>
              </a:spcBef>
              <a:spcAft>
                <a:spcPts val="0"/>
              </a:spcAft>
              <a:buSzPts val="1800"/>
              <a:buNone/>
            </a:pPr>
            <a:r>
              <a:rPr lang="en-US" sz="2400">
                <a:solidFill>
                  <a:srgbClr val="000000"/>
                </a:solidFill>
                <a:latin typeface="Times New Roman"/>
                <a:ea typeface="Times New Roman"/>
                <a:cs typeface="Times New Roman"/>
                <a:sym typeface="Times New Roman"/>
              </a:rPr>
              <a:t>Data Pre-Processing</a:t>
            </a:r>
            <a:endParaRPr sz="16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Arial"/>
              <a:buChar char="•"/>
            </a:pPr>
            <a:r>
              <a:rPr lang="en-US" sz="2000">
                <a:solidFill>
                  <a:srgbClr val="000000"/>
                </a:solidFill>
                <a:latin typeface="Times New Roman"/>
                <a:ea typeface="Times New Roman"/>
                <a:cs typeface="Times New Roman"/>
                <a:sym typeface="Times New Roman"/>
              </a:rPr>
              <a:t>Here we are converting the image to HSV format</a:t>
            </a:r>
            <a:endParaRPr/>
          </a:p>
          <a:p>
            <a:pPr indent="-342900" lvl="0" marL="457200" rtl="0" algn="l">
              <a:lnSpc>
                <a:spcPct val="150000"/>
              </a:lnSpc>
              <a:spcBef>
                <a:spcPts val="0"/>
              </a:spcBef>
              <a:spcAft>
                <a:spcPts val="0"/>
              </a:spcAft>
              <a:buSzPts val="1800"/>
              <a:buFont typeface="Arial"/>
              <a:buChar char="•"/>
            </a:pPr>
            <a:r>
              <a:rPr lang="en-US" sz="2000">
                <a:solidFill>
                  <a:srgbClr val="000000"/>
                </a:solidFill>
                <a:latin typeface="Times New Roman"/>
                <a:ea typeface="Times New Roman"/>
                <a:cs typeface="Times New Roman"/>
                <a:sym typeface="Times New Roman"/>
              </a:rPr>
              <a:t>HSV is alternative representation of RGB</a:t>
            </a:r>
            <a:endParaRPr/>
          </a:p>
          <a:p>
            <a:pPr indent="-342900" lvl="0" marL="457200" rtl="0" algn="l">
              <a:lnSpc>
                <a:spcPct val="150000"/>
              </a:lnSpc>
              <a:spcBef>
                <a:spcPts val="0"/>
              </a:spcBef>
              <a:spcAft>
                <a:spcPts val="0"/>
              </a:spcAft>
              <a:buSzPts val="1800"/>
              <a:buFont typeface="Arial"/>
              <a:buChar char="•"/>
            </a:pPr>
            <a:r>
              <a:rPr lang="en-US" sz="2000">
                <a:solidFill>
                  <a:srgbClr val="000000"/>
                </a:solidFill>
                <a:latin typeface="Times New Roman"/>
                <a:ea typeface="Times New Roman"/>
                <a:cs typeface="Times New Roman"/>
                <a:sym typeface="Times New Roman"/>
              </a:rPr>
              <a:t>This HSV values are adjusted to get sharper image</a:t>
            </a:r>
            <a:endParaRPr/>
          </a:p>
          <a:p>
            <a:pPr indent="-342900" lvl="0" marL="457200" rtl="0" algn="l">
              <a:lnSpc>
                <a:spcPct val="150000"/>
              </a:lnSpc>
              <a:spcBef>
                <a:spcPts val="0"/>
              </a:spcBef>
              <a:spcAft>
                <a:spcPts val="0"/>
              </a:spcAft>
              <a:buSzPts val="1800"/>
              <a:buFont typeface="Arial"/>
              <a:buChar char="•"/>
            </a:pPr>
            <a:r>
              <a:rPr lang="en-US" sz="2000">
                <a:solidFill>
                  <a:srgbClr val="000000"/>
                </a:solidFill>
                <a:latin typeface="Times New Roman"/>
                <a:ea typeface="Times New Roman"/>
                <a:cs typeface="Times New Roman"/>
                <a:sym typeface="Times New Roman"/>
              </a:rPr>
              <a:t>OpenCV package is used </a:t>
            </a:r>
            <a:endParaRPr sz="2000">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1"/>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11"/>
          <p:cNvSpPr txBox="1"/>
          <p:nvPr>
            <p:ph idx="1" type="body"/>
          </p:nvPr>
        </p:nvSpPr>
        <p:spPr>
          <a:xfrm>
            <a:off x="390500" y="300025"/>
            <a:ext cx="8520600" cy="3998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Gesture Processing </a:t>
            </a:r>
            <a:endParaRPr sz="2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800"/>
              <a:buNone/>
            </a:pPr>
            <a:r>
              <a:rPr lang="en-US" sz="2000">
                <a:solidFill>
                  <a:schemeClr val="accent1"/>
                </a:solidFill>
                <a:latin typeface="Times New Roman"/>
                <a:ea typeface="Times New Roman"/>
                <a:cs typeface="Times New Roman"/>
                <a:sym typeface="Times New Roman"/>
              </a:rPr>
              <a:t>•</a:t>
            </a:r>
            <a:r>
              <a:rPr lang="en-US" sz="2000">
                <a:solidFill>
                  <a:srgbClr val="99CB38"/>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This module act as the classifier .</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800"/>
              <a:buNone/>
            </a:pPr>
            <a:r>
              <a:rPr lang="en-US" sz="2000">
                <a:solidFill>
                  <a:schemeClr val="accent1"/>
                </a:solidFill>
                <a:latin typeface="Times New Roman"/>
                <a:ea typeface="Times New Roman"/>
                <a:cs typeface="Times New Roman"/>
                <a:sym typeface="Times New Roman"/>
              </a:rPr>
              <a:t>•</a:t>
            </a:r>
            <a:r>
              <a:rPr lang="en-US" sz="2000">
                <a:solidFill>
                  <a:srgbClr val="99CB38"/>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We are using a CNN with 3 convolution layers.</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solidFill>
                  <a:schemeClr val="accent1"/>
                </a:solidFill>
                <a:latin typeface="Times New Roman"/>
                <a:ea typeface="Times New Roman"/>
                <a:cs typeface="Times New Roman"/>
                <a:sym typeface="Times New Roman"/>
              </a:rPr>
              <a:t>•</a:t>
            </a:r>
            <a:r>
              <a:rPr lang="en-US" sz="2000">
                <a:solidFill>
                  <a:srgbClr val="99CB38"/>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Dataset : ASL alphabet by Kaggle</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solidFill>
                  <a:schemeClr val="accent1"/>
                </a:solidFill>
                <a:latin typeface="Times New Roman"/>
                <a:ea typeface="Times New Roman"/>
                <a:cs typeface="Times New Roman"/>
                <a:sym typeface="Times New Roman"/>
              </a:rPr>
              <a:t>•</a:t>
            </a:r>
            <a:r>
              <a:rPr lang="en-US" sz="2000">
                <a:solidFill>
                  <a:srgbClr val="99CB38"/>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Training Data : 45500 (1750x26)</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solidFill>
                  <a:schemeClr val="accent1"/>
                </a:solidFill>
                <a:latin typeface="Times New Roman"/>
                <a:ea typeface="Times New Roman"/>
                <a:cs typeface="Times New Roman"/>
                <a:sym typeface="Times New Roman"/>
              </a:rPr>
              <a:t>•</a:t>
            </a:r>
            <a:r>
              <a:rPr lang="en-US" sz="2000">
                <a:solidFill>
                  <a:srgbClr val="99CB38"/>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Test Data : 6500 (26x250)</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solidFill>
                  <a:schemeClr val="accent1"/>
                </a:solidFill>
                <a:latin typeface="Times New Roman"/>
                <a:ea typeface="Times New Roman"/>
                <a:cs typeface="Times New Roman"/>
                <a:sym typeface="Times New Roman"/>
              </a:rPr>
              <a:t>•</a:t>
            </a:r>
            <a:r>
              <a:rPr lang="en-US" sz="2000">
                <a:solidFill>
                  <a:srgbClr val="99CB38"/>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The Evaluation Results 90% of accuracy with 9% loss.</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solidFill>
                  <a:schemeClr val="accent1"/>
                </a:solidFill>
                <a:latin typeface="Times New Roman"/>
                <a:ea typeface="Times New Roman"/>
                <a:cs typeface="Times New Roman"/>
                <a:sym typeface="Times New Roman"/>
              </a:rPr>
              <a:t>•</a:t>
            </a:r>
            <a:r>
              <a:rPr lang="en-US" sz="2000">
                <a:solidFill>
                  <a:srgbClr val="99CB38"/>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This module returns an alphabet corresponding to the sign.</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82ad3872e5_0_0"/>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g82ad3872e5_0_0"/>
          <p:cNvSpPr txBox="1"/>
          <p:nvPr>
            <p:ph idx="1" type="body"/>
          </p:nvPr>
        </p:nvSpPr>
        <p:spPr>
          <a:xfrm>
            <a:off x="390500" y="300025"/>
            <a:ext cx="8520600" cy="4484626"/>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Custom Gestures</a:t>
            </a:r>
            <a:endParaRPr sz="2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solidFill>
                  <a:schemeClr val="accent1"/>
                </a:solidFill>
                <a:latin typeface="Times New Roman"/>
                <a:ea typeface="Times New Roman"/>
                <a:cs typeface="Times New Roman"/>
                <a:sym typeface="Times New Roman"/>
              </a:rPr>
              <a:t>•</a:t>
            </a:r>
            <a:r>
              <a:rPr lang="en-US" sz="2000">
                <a:solidFill>
                  <a:srgbClr val="99CB38"/>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User can define gesture with custom meaning like words, emotions etc.</a:t>
            </a:r>
            <a:endParaRPr sz="2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800"/>
              <a:buNone/>
            </a:pPr>
            <a:r>
              <a:rPr lang="en-US" sz="2000">
                <a:solidFill>
                  <a:schemeClr val="accent1"/>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Initially image is captured and its HSV mask is generated</a:t>
            </a:r>
            <a:endParaRPr sz="2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800"/>
              <a:buNone/>
            </a:pPr>
            <a:r>
              <a:rPr lang="en-US" sz="2000">
                <a:solidFill>
                  <a:schemeClr val="accent1"/>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HSV file is saved as a .png file </a:t>
            </a:r>
            <a:endParaRPr sz="2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800"/>
              <a:buNone/>
            </a:pPr>
            <a:r>
              <a:rPr lang="en-US" sz="2000">
                <a:solidFill>
                  <a:schemeClr val="accent1"/>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The file is saved in a directory named with the word that means </a:t>
            </a:r>
            <a:endParaRPr sz="20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SzPts val="1800"/>
              <a:buNone/>
            </a:pPr>
            <a:r>
              <a:rPr lang="en-US" sz="2400">
                <a:solidFill>
                  <a:schemeClr val="dk1"/>
                </a:solidFill>
                <a:latin typeface="Times New Roman"/>
                <a:ea typeface="Times New Roman"/>
                <a:cs typeface="Times New Roman"/>
                <a:sym typeface="Times New Roman"/>
              </a:rPr>
              <a:t>Predicted Output</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800"/>
              <a:buNone/>
            </a:pPr>
            <a:r>
              <a:rPr lang="en-US" sz="2000">
                <a:solidFill>
                  <a:schemeClr val="accent1"/>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Gestures are recognized and corresponding meaning can be displayed</a:t>
            </a:r>
            <a:endParaRPr sz="2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solidFill>
                  <a:schemeClr val="accent1"/>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These outputs  can be combined to form sentences </a:t>
            </a:r>
            <a:endParaRPr sz="2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800"/>
              <a:buFont typeface="Arial"/>
              <a:buNone/>
            </a:pPr>
            <a:r>
              <a:t/>
            </a:r>
            <a:endParaRPr sz="2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800"/>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2"/>
          <p:cNvSpPr/>
          <p:nvPr/>
        </p:nvSpPr>
        <p:spPr>
          <a:xfrm>
            <a:off x="2962352" y="1432379"/>
            <a:ext cx="3020820" cy="492894"/>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dk1"/>
                </a:solidFill>
                <a:latin typeface="Calibri"/>
                <a:ea typeface="Calibri"/>
                <a:cs typeface="Calibri"/>
                <a:sym typeface="Calibri"/>
              </a:rPr>
              <a:t>Scanner </a:t>
            </a:r>
            <a:endParaRPr b="0" i="0" sz="1800" u="none" cap="none" strike="noStrike">
              <a:solidFill>
                <a:schemeClr val="dk1"/>
              </a:solidFill>
              <a:latin typeface="Calibri"/>
              <a:ea typeface="Calibri"/>
              <a:cs typeface="Calibri"/>
              <a:sym typeface="Calibri"/>
            </a:endParaRPr>
          </a:p>
        </p:txBody>
      </p:sp>
      <p:sp>
        <p:nvSpPr>
          <p:cNvPr id="180" name="Google Shape;180;p12"/>
          <p:cNvSpPr/>
          <p:nvPr/>
        </p:nvSpPr>
        <p:spPr>
          <a:xfrm>
            <a:off x="2962352" y="2329253"/>
            <a:ext cx="3020820" cy="492894"/>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dk1"/>
                </a:solidFill>
                <a:latin typeface="Calibri"/>
                <a:ea typeface="Calibri"/>
                <a:cs typeface="Calibri"/>
                <a:sym typeface="Calibri"/>
              </a:rPr>
              <a:t>Pre-processing </a:t>
            </a:r>
            <a:endParaRPr b="0" i="0" sz="1800" u="none" cap="none" strike="noStrike">
              <a:solidFill>
                <a:schemeClr val="dk1"/>
              </a:solidFill>
              <a:latin typeface="Calibri"/>
              <a:ea typeface="Calibri"/>
              <a:cs typeface="Calibri"/>
              <a:sym typeface="Calibri"/>
            </a:endParaRPr>
          </a:p>
        </p:txBody>
      </p:sp>
      <p:sp>
        <p:nvSpPr>
          <p:cNvPr id="181" name="Google Shape;181;p12"/>
          <p:cNvSpPr/>
          <p:nvPr/>
        </p:nvSpPr>
        <p:spPr>
          <a:xfrm>
            <a:off x="1257427" y="3104273"/>
            <a:ext cx="3020820" cy="492894"/>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dk1"/>
                </a:solidFill>
                <a:latin typeface="Calibri"/>
                <a:ea typeface="Calibri"/>
                <a:cs typeface="Calibri"/>
                <a:sym typeface="Calibri"/>
              </a:rPr>
              <a:t>Gesture Processing </a:t>
            </a:r>
            <a:endParaRPr b="0" i="0" sz="1800" u="none" cap="none" strike="noStrike">
              <a:solidFill>
                <a:schemeClr val="dk1"/>
              </a:solidFill>
              <a:latin typeface="Calibri"/>
              <a:ea typeface="Calibri"/>
              <a:cs typeface="Calibri"/>
              <a:sym typeface="Calibri"/>
            </a:endParaRPr>
          </a:p>
        </p:txBody>
      </p:sp>
      <p:sp>
        <p:nvSpPr>
          <p:cNvPr id="182" name="Google Shape;182;p12"/>
          <p:cNvSpPr/>
          <p:nvPr/>
        </p:nvSpPr>
        <p:spPr>
          <a:xfrm>
            <a:off x="4793427" y="3104273"/>
            <a:ext cx="3020820" cy="492894"/>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dk1"/>
                </a:solidFill>
                <a:latin typeface="Calibri"/>
                <a:ea typeface="Calibri"/>
                <a:cs typeface="Calibri"/>
                <a:sym typeface="Calibri"/>
              </a:rPr>
              <a:t>Custom Gesture Scan </a:t>
            </a:r>
            <a:endParaRPr b="0" i="0" sz="1800" u="none" cap="none" strike="noStrike">
              <a:solidFill>
                <a:schemeClr val="dk1"/>
              </a:solidFill>
              <a:latin typeface="Calibri"/>
              <a:ea typeface="Calibri"/>
              <a:cs typeface="Calibri"/>
              <a:sym typeface="Calibri"/>
            </a:endParaRPr>
          </a:p>
        </p:txBody>
      </p:sp>
      <p:sp>
        <p:nvSpPr>
          <p:cNvPr id="183" name="Google Shape;183;p12"/>
          <p:cNvSpPr/>
          <p:nvPr/>
        </p:nvSpPr>
        <p:spPr>
          <a:xfrm>
            <a:off x="3077727" y="4074597"/>
            <a:ext cx="3020820" cy="492894"/>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dk1"/>
                </a:solidFill>
                <a:latin typeface="Calibri"/>
                <a:ea typeface="Calibri"/>
                <a:cs typeface="Calibri"/>
                <a:sym typeface="Calibri"/>
              </a:rPr>
              <a:t>Output prediction</a:t>
            </a:r>
            <a:endParaRPr b="0" i="0" sz="1800" u="none" cap="none" strike="noStrike">
              <a:solidFill>
                <a:schemeClr val="dk1"/>
              </a:solidFill>
              <a:latin typeface="Calibri"/>
              <a:ea typeface="Calibri"/>
              <a:cs typeface="Calibri"/>
              <a:sym typeface="Calibri"/>
            </a:endParaRPr>
          </a:p>
        </p:txBody>
      </p:sp>
      <p:cxnSp>
        <p:nvCxnSpPr>
          <p:cNvPr id="184" name="Google Shape;184;p12"/>
          <p:cNvCxnSpPr>
            <a:stCxn id="179" idx="2"/>
            <a:endCxn id="180" idx="0"/>
          </p:cNvCxnSpPr>
          <p:nvPr/>
        </p:nvCxnSpPr>
        <p:spPr>
          <a:xfrm>
            <a:off x="4472762" y="1925273"/>
            <a:ext cx="0" cy="404100"/>
          </a:xfrm>
          <a:prstGeom prst="straightConnector1">
            <a:avLst/>
          </a:prstGeom>
          <a:solidFill>
            <a:schemeClr val="lt1"/>
          </a:solidFill>
          <a:ln cap="flat" cmpd="sng" w="15875">
            <a:solidFill>
              <a:schemeClr val="dk1"/>
            </a:solidFill>
            <a:prstDash val="solid"/>
            <a:round/>
            <a:headEnd len="sm" w="sm" type="none"/>
            <a:tailEnd len="med" w="med" type="triangle"/>
          </a:ln>
        </p:spPr>
      </p:cxnSp>
      <p:cxnSp>
        <p:nvCxnSpPr>
          <p:cNvPr id="185" name="Google Shape;185;p12"/>
          <p:cNvCxnSpPr>
            <a:stCxn id="180" idx="2"/>
            <a:endCxn id="181" idx="0"/>
          </p:cNvCxnSpPr>
          <p:nvPr/>
        </p:nvCxnSpPr>
        <p:spPr>
          <a:xfrm flipH="1">
            <a:off x="2767862" y="2822147"/>
            <a:ext cx="1704900" cy="282000"/>
          </a:xfrm>
          <a:prstGeom prst="straightConnector1">
            <a:avLst/>
          </a:prstGeom>
          <a:solidFill>
            <a:schemeClr val="lt1"/>
          </a:solidFill>
          <a:ln cap="flat" cmpd="sng" w="15875">
            <a:solidFill>
              <a:schemeClr val="dk1"/>
            </a:solidFill>
            <a:prstDash val="solid"/>
            <a:round/>
            <a:headEnd len="sm" w="sm" type="none"/>
            <a:tailEnd len="med" w="med" type="triangle"/>
          </a:ln>
        </p:spPr>
      </p:cxnSp>
      <p:cxnSp>
        <p:nvCxnSpPr>
          <p:cNvPr id="186" name="Google Shape;186;p12"/>
          <p:cNvCxnSpPr>
            <a:stCxn id="180" idx="2"/>
            <a:endCxn id="182" idx="0"/>
          </p:cNvCxnSpPr>
          <p:nvPr/>
        </p:nvCxnSpPr>
        <p:spPr>
          <a:xfrm>
            <a:off x="4472762" y="2822147"/>
            <a:ext cx="1831200" cy="282000"/>
          </a:xfrm>
          <a:prstGeom prst="straightConnector1">
            <a:avLst/>
          </a:prstGeom>
          <a:solidFill>
            <a:schemeClr val="lt1"/>
          </a:solidFill>
          <a:ln cap="flat" cmpd="sng" w="15875">
            <a:solidFill>
              <a:schemeClr val="dk1"/>
            </a:solidFill>
            <a:prstDash val="solid"/>
            <a:round/>
            <a:headEnd len="sm" w="sm" type="none"/>
            <a:tailEnd len="med" w="med" type="triangle"/>
          </a:ln>
        </p:spPr>
      </p:cxnSp>
      <p:cxnSp>
        <p:nvCxnSpPr>
          <p:cNvPr id="187" name="Google Shape;187;p12"/>
          <p:cNvCxnSpPr>
            <a:stCxn id="181" idx="2"/>
            <a:endCxn id="183" idx="0"/>
          </p:cNvCxnSpPr>
          <p:nvPr/>
        </p:nvCxnSpPr>
        <p:spPr>
          <a:xfrm>
            <a:off x="2767837" y="3597167"/>
            <a:ext cx="1820400" cy="477300"/>
          </a:xfrm>
          <a:prstGeom prst="straightConnector1">
            <a:avLst/>
          </a:prstGeom>
          <a:solidFill>
            <a:schemeClr val="lt1"/>
          </a:solidFill>
          <a:ln cap="flat" cmpd="sng" w="15875">
            <a:solidFill>
              <a:schemeClr val="dk1"/>
            </a:solidFill>
            <a:prstDash val="solid"/>
            <a:round/>
            <a:headEnd len="sm" w="sm" type="none"/>
            <a:tailEnd len="med" w="med" type="triangle"/>
          </a:ln>
        </p:spPr>
      </p:cxnSp>
      <p:cxnSp>
        <p:nvCxnSpPr>
          <p:cNvPr id="188" name="Google Shape;188;p12"/>
          <p:cNvCxnSpPr>
            <a:stCxn id="182" idx="2"/>
            <a:endCxn id="183" idx="0"/>
          </p:cNvCxnSpPr>
          <p:nvPr/>
        </p:nvCxnSpPr>
        <p:spPr>
          <a:xfrm flipH="1">
            <a:off x="4588137" y="3597167"/>
            <a:ext cx="1715700" cy="477300"/>
          </a:xfrm>
          <a:prstGeom prst="straightConnector1">
            <a:avLst/>
          </a:prstGeom>
          <a:solidFill>
            <a:schemeClr val="lt1"/>
          </a:solidFill>
          <a:ln cap="flat" cmpd="sng" w="15875">
            <a:solidFill>
              <a:schemeClr val="dk1"/>
            </a:solidFill>
            <a:prstDash val="solid"/>
            <a:round/>
            <a:headEnd len="sm" w="sm" type="none"/>
            <a:tailEnd len="med" w="med" type="triangle"/>
          </a:ln>
        </p:spPr>
      </p:cxnSp>
      <p:sp>
        <p:nvSpPr>
          <p:cNvPr id="189" name="Google Shape;189;p12"/>
          <p:cNvSpPr/>
          <p:nvPr/>
        </p:nvSpPr>
        <p:spPr>
          <a:xfrm>
            <a:off x="796973" y="368811"/>
            <a:ext cx="6051600" cy="708000"/>
          </a:xfrm>
          <a:prstGeom prst="rect">
            <a:avLst/>
          </a:prstGeom>
          <a:noFill/>
          <a:ln>
            <a:noFill/>
          </a:ln>
        </p:spPr>
        <p:txBody>
          <a:bodyPr anchorCtr="0" anchor="t" bIns="45700" lIns="91425" spcFirstLastPara="1" rIns="91425" wrap="square" tIns="45700">
            <a:spAutoFit/>
          </a:bodyPr>
          <a:lstStyle/>
          <a:p>
            <a:pPr indent="-457200" lvl="0" marL="59690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DATA FLOW DIAGRAM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p:nvPr/>
        </p:nvSpPr>
        <p:spPr>
          <a:xfrm>
            <a:off x="893979" y="1169694"/>
            <a:ext cx="7634176" cy="19847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95" name="Google Shape;195;p32"/>
          <p:cNvSpPr/>
          <p:nvPr/>
        </p:nvSpPr>
        <p:spPr>
          <a:xfrm>
            <a:off x="4544990" y="885599"/>
            <a:ext cx="4315476" cy="2041451"/>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200" u="none" cap="none" strike="noStrike">
                <a:solidFill>
                  <a:schemeClr val="dk1"/>
                </a:solidFill>
                <a:latin typeface="Calibri"/>
                <a:ea typeface="Calibri"/>
                <a:cs typeface="Calibri"/>
                <a:sym typeface="Calibri"/>
              </a:rPr>
              <a:t>Scanner </a:t>
            </a:r>
            <a:endParaRPr b="0" i="0" sz="1200" u="none" cap="none" strike="noStrike">
              <a:solidFill>
                <a:schemeClr val="dk1"/>
              </a:solidFill>
              <a:latin typeface="Calibri"/>
              <a:ea typeface="Calibri"/>
              <a:cs typeface="Calibri"/>
              <a:sym typeface="Calibri"/>
            </a:endParaRPr>
          </a:p>
        </p:txBody>
      </p:sp>
      <p:sp>
        <p:nvSpPr>
          <p:cNvPr id="196" name="Google Shape;196;p32"/>
          <p:cNvSpPr/>
          <p:nvPr/>
        </p:nvSpPr>
        <p:spPr>
          <a:xfrm>
            <a:off x="3234118" y="3317289"/>
            <a:ext cx="2140176" cy="1389388"/>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97" name="Google Shape;197;p32"/>
          <p:cNvSpPr/>
          <p:nvPr/>
        </p:nvSpPr>
        <p:spPr>
          <a:xfrm>
            <a:off x="239947" y="907310"/>
            <a:ext cx="3899954" cy="2041451"/>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200" u="none" cap="none" strike="noStrike">
              <a:solidFill>
                <a:schemeClr val="dk1"/>
              </a:solidFill>
              <a:latin typeface="Calibri"/>
              <a:ea typeface="Calibri"/>
              <a:cs typeface="Calibri"/>
              <a:sym typeface="Calibri"/>
            </a:endParaRPr>
          </a:p>
        </p:txBody>
      </p:sp>
      <p:sp>
        <p:nvSpPr>
          <p:cNvPr id="198" name="Google Shape;198;p32"/>
          <p:cNvSpPr/>
          <p:nvPr/>
        </p:nvSpPr>
        <p:spPr>
          <a:xfrm>
            <a:off x="3047413" y="223030"/>
            <a:ext cx="2481518" cy="404898"/>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dk1"/>
                </a:solidFill>
                <a:latin typeface="Calibri"/>
                <a:ea typeface="Calibri"/>
                <a:cs typeface="Calibri"/>
                <a:sym typeface="Calibri"/>
              </a:rPr>
              <a:t>Data Pre Processing </a:t>
            </a:r>
            <a:endParaRPr b="0" i="0" sz="1800" u="none" cap="none" strike="noStrike">
              <a:solidFill>
                <a:schemeClr val="dk1"/>
              </a:solidFill>
              <a:latin typeface="Calibri"/>
              <a:ea typeface="Calibri"/>
              <a:cs typeface="Calibri"/>
              <a:sym typeface="Calibri"/>
            </a:endParaRPr>
          </a:p>
        </p:txBody>
      </p:sp>
      <p:sp>
        <p:nvSpPr>
          <p:cNvPr id="199" name="Google Shape;199;p32"/>
          <p:cNvSpPr/>
          <p:nvPr/>
        </p:nvSpPr>
        <p:spPr>
          <a:xfrm>
            <a:off x="531863" y="1487019"/>
            <a:ext cx="908450" cy="12192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00" name="Google Shape;200;p32"/>
          <p:cNvSpPr/>
          <p:nvPr/>
        </p:nvSpPr>
        <p:spPr>
          <a:xfrm>
            <a:off x="1654662" y="1523998"/>
            <a:ext cx="956860" cy="1175006"/>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Stored Gestures</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With Label</a:t>
            </a:r>
            <a:endParaRPr b="0" i="0" sz="1200" u="none" cap="none" strike="noStrike">
              <a:solidFill>
                <a:schemeClr val="dk1"/>
              </a:solidFill>
              <a:latin typeface="Calibri"/>
              <a:ea typeface="Calibri"/>
              <a:cs typeface="Calibri"/>
              <a:sym typeface="Calibri"/>
            </a:endParaRPr>
          </a:p>
        </p:txBody>
      </p:sp>
      <p:sp>
        <p:nvSpPr>
          <p:cNvPr id="201" name="Google Shape;201;p32"/>
          <p:cNvSpPr/>
          <p:nvPr/>
        </p:nvSpPr>
        <p:spPr>
          <a:xfrm>
            <a:off x="2787845" y="1487019"/>
            <a:ext cx="908450" cy="12192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Generate Label</a:t>
            </a:r>
            <a:endParaRPr b="0" i="0" sz="1200" u="none" cap="none" strike="noStrike">
              <a:solidFill>
                <a:schemeClr val="dk1"/>
              </a:solidFill>
              <a:latin typeface="Calibri"/>
              <a:ea typeface="Calibri"/>
              <a:cs typeface="Calibri"/>
              <a:sym typeface="Calibri"/>
            </a:endParaRPr>
          </a:p>
        </p:txBody>
      </p:sp>
      <p:sp>
        <p:nvSpPr>
          <p:cNvPr id="202" name="Google Shape;202;p32"/>
          <p:cNvSpPr/>
          <p:nvPr/>
        </p:nvSpPr>
        <p:spPr>
          <a:xfrm>
            <a:off x="3351251" y="3648853"/>
            <a:ext cx="839029" cy="943557"/>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03" name="Google Shape;203;p32"/>
          <p:cNvSpPr/>
          <p:nvPr/>
        </p:nvSpPr>
        <p:spPr>
          <a:xfrm>
            <a:off x="4413959" y="3648853"/>
            <a:ext cx="839029" cy="943557"/>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Export to file</a:t>
            </a:r>
            <a:endParaRPr b="0" i="0" sz="1200" u="none" cap="none" strike="noStrike">
              <a:solidFill>
                <a:schemeClr val="dk1"/>
              </a:solidFill>
              <a:latin typeface="Calibri"/>
              <a:ea typeface="Calibri"/>
              <a:cs typeface="Calibri"/>
              <a:sym typeface="Calibri"/>
            </a:endParaRPr>
          </a:p>
        </p:txBody>
      </p:sp>
      <p:sp>
        <p:nvSpPr>
          <p:cNvPr id="204" name="Google Shape;204;p32"/>
          <p:cNvSpPr/>
          <p:nvPr/>
        </p:nvSpPr>
        <p:spPr>
          <a:xfrm>
            <a:off x="5673839" y="1330368"/>
            <a:ext cx="2978610" cy="1072589"/>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05" name="Google Shape;205;p32"/>
          <p:cNvSpPr/>
          <p:nvPr/>
        </p:nvSpPr>
        <p:spPr>
          <a:xfrm>
            <a:off x="5976011" y="1582246"/>
            <a:ext cx="1097068" cy="598473"/>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200" u="none" cap="none" strike="noStrike">
                <a:solidFill>
                  <a:schemeClr val="dk1"/>
                </a:solidFill>
                <a:latin typeface="Calibri"/>
                <a:ea typeface="Calibri"/>
                <a:cs typeface="Calibri"/>
                <a:sym typeface="Calibri"/>
              </a:rPr>
              <a:t>Scanner </a:t>
            </a:r>
            <a:endParaRPr b="0" i="0" sz="1200" u="none" cap="none" strike="noStrike">
              <a:solidFill>
                <a:schemeClr val="dk1"/>
              </a:solidFill>
              <a:latin typeface="Calibri"/>
              <a:ea typeface="Calibri"/>
              <a:cs typeface="Calibri"/>
              <a:sym typeface="Calibri"/>
            </a:endParaRPr>
          </a:p>
        </p:txBody>
      </p:sp>
      <p:sp>
        <p:nvSpPr>
          <p:cNvPr id="206" name="Google Shape;206;p32"/>
          <p:cNvSpPr/>
          <p:nvPr/>
        </p:nvSpPr>
        <p:spPr>
          <a:xfrm>
            <a:off x="7249403" y="1583253"/>
            <a:ext cx="1097068" cy="598473"/>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Stop When Delimiter</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Encountered</a:t>
            </a:r>
            <a:endParaRPr b="0" i="0" sz="1200" u="none" cap="none" strike="noStrike">
              <a:solidFill>
                <a:schemeClr val="dk1"/>
              </a:solidFill>
              <a:latin typeface="Calibri"/>
              <a:ea typeface="Calibri"/>
              <a:cs typeface="Calibri"/>
              <a:sym typeface="Calibri"/>
            </a:endParaRPr>
          </a:p>
        </p:txBody>
      </p:sp>
      <p:sp>
        <p:nvSpPr>
          <p:cNvPr id="207" name="Google Shape;207;p32"/>
          <p:cNvSpPr/>
          <p:nvPr/>
        </p:nvSpPr>
        <p:spPr>
          <a:xfrm>
            <a:off x="6042624" y="1783695"/>
            <a:ext cx="900801" cy="501332"/>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200" u="none" cap="none" strike="noStrike">
              <a:solidFill>
                <a:schemeClr val="dk1"/>
              </a:solidFill>
              <a:latin typeface="Calibri"/>
              <a:ea typeface="Calibri"/>
              <a:cs typeface="Calibri"/>
              <a:sym typeface="Calibri"/>
            </a:endParaRPr>
          </a:p>
        </p:txBody>
      </p:sp>
      <p:sp>
        <p:nvSpPr>
          <p:cNvPr id="208" name="Google Shape;208;p32"/>
          <p:cNvSpPr/>
          <p:nvPr/>
        </p:nvSpPr>
        <p:spPr>
          <a:xfrm>
            <a:off x="4735208" y="1330368"/>
            <a:ext cx="698820" cy="1072589"/>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Calibri"/>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cxnSp>
        <p:nvCxnSpPr>
          <p:cNvPr id="209" name="Google Shape;209;p32"/>
          <p:cNvCxnSpPr/>
          <p:nvPr/>
        </p:nvCxnSpPr>
        <p:spPr>
          <a:xfrm>
            <a:off x="3402418" y="627928"/>
            <a:ext cx="0" cy="279382"/>
          </a:xfrm>
          <a:prstGeom prst="straightConnector1">
            <a:avLst/>
          </a:prstGeom>
          <a:solidFill>
            <a:schemeClr val="lt1"/>
          </a:solidFill>
          <a:ln cap="flat" cmpd="sng" w="15875">
            <a:solidFill>
              <a:schemeClr val="dk1"/>
            </a:solidFill>
            <a:prstDash val="solid"/>
            <a:round/>
            <a:headEnd len="sm" w="sm" type="none"/>
            <a:tailEnd len="med" w="med" type="triangle"/>
          </a:ln>
        </p:spPr>
      </p:cxnSp>
      <p:cxnSp>
        <p:nvCxnSpPr>
          <p:cNvPr id="210" name="Google Shape;210;p32"/>
          <p:cNvCxnSpPr/>
          <p:nvPr/>
        </p:nvCxnSpPr>
        <p:spPr>
          <a:xfrm>
            <a:off x="5044844" y="627928"/>
            <a:ext cx="0" cy="279382"/>
          </a:xfrm>
          <a:prstGeom prst="straightConnector1">
            <a:avLst/>
          </a:prstGeom>
          <a:solidFill>
            <a:schemeClr val="lt1"/>
          </a:solidFill>
          <a:ln cap="flat" cmpd="sng" w="15875">
            <a:solidFill>
              <a:schemeClr val="dk1"/>
            </a:solidFill>
            <a:prstDash val="solid"/>
            <a:round/>
            <a:headEnd len="sm" w="sm" type="none"/>
            <a:tailEnd len="med" w="med" type="triangle"/>
          </a:ln>
        </p:spPr>
      </p:cxnSp>
      <p:cxnSp>
        <p:nvCxnSpPr>
          <p:cNvPr id="211" name="Google Shape;211;p32"/>
          <p:cNvCxnSpPr/>
          <p:nvPr/>
        </p:nvCxnSpPr>
        <p:spPr>
          <a:xfrm>
            <a:off x="3576735" y="2948761"/>
            <a:ext cx="0" cy="368528"/>
          </a:xfrm>
          <a:prstGeom prst="straightConnector1">
            <a:avLst/>
          </a:prstGeom>
          <a:solidFill>
            <a:schemeClr val="lt1"/>
          </a:solidFill>
          <a:ln cap="flat" cmpd="sng" w="15875">
            <a:solidFill>
              <a:schemeClr val="dk1"/>
            </a:solidFill>
            <a:prstDash val="solid"/>
            <a:round/>
            <a:headEnd len="sm" w="sm" type="none"/>
            <a:tailEnd len="med" w="med" type="triangle"/>
          </a:ln>
        </p:spPr>
      </p:cxnSp>
      <p:cxnSp>
        <p:nvCxnSpPr>
          <p:cNvPr id="212" name="Google Shape;212;p32"/>
          <p:cNvCxnSpPr/>
          <p:nvPr/>
        </p:nvCxnSpPr>
        <p:spPr>
          <a:xfrm>
            <a:off x="5041301" y="2948761"/>
            <a:ext cx="0" cy="368528"/>
          </a:xfrm>
          <a:prstGeom prst="straightConnector1">
            <a:avLst/>
          </a:prstGeom>
          <a:solidFill>
            <a:schemeClr val="lt1"/>
          </a:solidFill>
          <a:ln cap="flat" cmpd="sng" w="15875">
            <a:solidFill>
              <a:schemeClr val="dk1"/>
            </a:solidFill>
            <a:prstDash val="solid"/>
            <a:round/>
            <a:headEnd len="sm" w="sm" type="none"/>
            <a:tailEnd len="med" w="med" type="triangle"/>
          </a:ln>
        </p:spPr>
      </p:cxnSp>
      <p:cxnSp>
        <p:nvCxnSpPr>
          <p:cNvPr id="213" name="Google Shape;213;p32"/>
          <p:cNvCxnSpPr/>
          <p:nvPr/>
        </p:nvCxnSpPr>
        <p:spPr>
          <a:xfrm>
            <a:off x="1449826" y="2028115"/>
            <a:ext cx="180705" cy="0"/>
          </a:xfrm>
          <a:prstGeom prst="straightConnector1">
            <a:avLst/>
          </a:prstGeom>
          <a:solidFill>
            <a:schemeClr val="lt1"/>
          </a:solidFill>
          <a:ln cap="flat" cmpd="sng" w="15875">
            <a:solidFill>
              <a:schemeClr val="dk1"/>
            </a:solidFill>
            <a:prstDash val="solid"/>
            <a:round/>
            <a:headEnd len="sm" w="sm" type="none"/>
            <a:tailEnd len="med" w="med" type="triangle"/>
          </a:ln>
        </p:spPr>
      </p:cxnSp>
      <p:cxnSp>
        <p:nvCxnSpPr>
          <p:cNvPr id="214" name="Google Shape;214;p32"/>
          <p:cNvCxnSpPr/>
          <p:nvPr/>
        </p:nvCxnSpPr>
        <p:spPr>
          <a:xfrm>
            <a:off x="2611522" y="2034133"/>
            <a:ext cx="176323" cy="0"/>
          </a:xfrm>
          <a:prstGeom prst="straightConnector1">
            <a:avLst/>
          </a:prstGeom>
          <a:solidFill>
            <a:schemeClr val="lt1"/>
          </a:solidFill>
          <a:ln cap="flat" cmpd="sng" w="15875">
            <a:solidFill>
              <a:schemeClr val="dk1"/>
            </a:solidFill>
            <a:prstDash val="solid"/>
            <a:round/>
            <a:headEnd len="sm" w="sm" type="none"/>
            <a:tailEnd len="med" w="med" type="triangle"/>
          </a:ln>
        </p:spPr>
      </p:cxnSp>
      <p:sp>
        <p:nvSpPr>
          <p:cNvPr id="215" name="Google Shape;215;p32"/>
          <p:cNvSpPr/>
          <p:nvPr/>
        </p:nvSpPr>
        <p:spPr>
          <a:xfrm>
            <a:off x="1244470" y="996637"/>
            <a:ext cx="168148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Create Gestures</a:t>
            </a:r>
            <a:endParaRPr b="0" i="0" sz="1800" u="none" cap="none" strike="noStrike">
              <a:solidFill>
                <a:schemeClr val="dk1"/>
              </a:solidFill>
              <a:latin typeface="Calibri"/>
              <a:ea typeface="Calibri"/>
              <a:cs typeface="Calibri"/>
              <a:sym typeface="Calibri"/>
            </a:endParaRPr>
          </a:p>
        </p:txBody>
      </p:sp>
      <p:sp>
        <p:nvSpPr>
          <p:cNvPr id="216" name="Google Shape;216;p32"/>
          <p:cNvSpPr/>
          <p:nvPr/>
        </p:nvSpPr>
        <p:spPr>
          <a:xfrm>
            <a:off x="5952105" y="914204"/>
            <a:ext cx="150124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Scan Gestures</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17" name="Google Shape;217;p32"/>
          <p:cNvSpPr/>
          <p:nvPr/>
        </p:nvSpPr>
        <p:spPr>
          <a:xfrm>
            <a:off x="367479" y="1709018"/>
            <a:ext cx="124284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Define</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Associated </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Label</a:t>
            </a:r>
            <a:endParaRPr b="0" i="0" sz="1200" u="none" cap="none" strike="noStrike">
              <a:solidFill>
                <a:schemeClr val="dk1"/>
              </a:solidFill>
              <a:latin typeface="Calibri"/>
              <a:ea typeface="Calibri"/>
              <a:cs typeface="Calibri"/>
              <a:sym typeface="Calibri"/>
            </a:endParaRPr>
          </a:p>
        </p:txBody>
      </p:sp>
      <p:sp>
        <p:nvSpPr>
          <p:cNvPr id="218" name="Google Shape;218;p32"/>
          <p:cNvSpPr/>
          <p:nvPr/>
        </p:nvSpPr>
        <p:spPr>
          <a:xfrm>
            <a:off x="2787845" y="1387294"/>
            <a:ext cx="45720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Compare</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With</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Stored</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Pixel</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Value</a:t>
            </a:r>
            <a:endParaRPr b="0" i="0" sz="1200" u="none" cap="none" strike="noStrike">
              <a:solidFill>
                <a:schemeClr val="dk1"/>
              </a:solidFill>
              <a:latin typeface="Calibri"/>
              <a:ea typeface="Calibri"/>
              <a:cs typeface="Calibri"/>
              <a:sym typeface="Calibri"/>
            </a:endParaRPr>
          </a:p>
        </p:txBody>
      </p:sp>
      <p:sp>
        <p:nvSpPr>
          <p:cNvPr id="219" name="Google Shape;219;p32"/>
          <p:cNvSpPr/>
          <p:nvPr/>
        </p:nvSpPr>
        <p:spPr>
          <a:xfrm>
            <a:off x="4877144" y="1296667"/>
            <a:ext cx="457200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Sequence of Gestures</a:t>
            </a:r>
            <a:endParaRPr b="0" i="0" sz="1200" u="none" cap="none" strike="noStrike">
              <a:solidFill>
                <a:schemeClr val="dk1"/>
              </a:solidFill>
              <a:latin typeface="Calibri"/>
              <a:ea typeface="Calibri"/>
              <a:cs typeface="Calibri"/>
              <a:sym typeface="Calibri"/>
            </a:endParaRPr>
          </a:p>
        </p:txBody>
      </p:sp>
      <p:sp>
        <p:nvSpPr>
          <p:cNvPr id="220" name="Google Shape;220;p32"/>
          <p:cNvSpPr/>
          <p:nvPr/>
        </p:nvSpPr>
        <p:spPr>
          <a:xfrm>
            <a:off x="5961636" y="1532578"/>
            <a:ext cx="114428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Single Gestures</a:t>
            </a:r>
            <a:endParaRPr b="0" i="0" sz="1200" u="none" cap="none" strike="noStrike">
              <a:solidFill>
                <a:schemeClr val="dk1"/>
              </a:solidFill>
              <a:latin typeface="Calibri"/>
              <a:ea typeface="Calibri"/>
              <a:cs typeface="Calibri"/>
              <a:sym typeface="Calibri"/>
            </a:endParaRPr>
          </a:p>
        </p:txBody>
      </p:sp>
      <p:sp>
        <p:nvSpPr>
          <p:cNvPr id="221" name="Google Shape;221;p32"/>
          <p:cNvSpPr/>
          <p:nvPr/>
        </p:nvSpPr>
        <p:spPr>
          <a:xfrm>
            <a:off x="6115954" y="1781669"/>
            <a:ext cx="82747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Generate </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with Label</a:t>
            </a:r>
            <a:endParaRPr b="0" i="0" sz="1200" u="none" cap="none" strike="noStrike">
              <a:solidFill>
                <a:schemeClr val="dk1"/>
              </a:solidFill>
              <a:latin typeface="Calibri"/>
              <a:ea typeface="Calibri"/>
              <a:cs typeface="Calibri"/>
              <a:sym typeface="Calibri"/>
            </a:endParaRPr>
          </a:p>
        </p:txBody>
      </p:sp>
      <p:sp>
        <p:nvSpPr>
          <p:cNvPr id="222" name="Google Shape;222;p32"/>
          <p:cNvSpPr/>
          <p:nvPr/>
        </p:nvSpPr>
        <p:spPr>
          <a:xfrm>
            <a:off x="3838764" y="3316407"/>
            <a:ext cx="98950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Export to file</a:t>
            </a:r>
            <a:endParaRPr b="0" i="0" sz="1200" u="none" cap="none" strike="noStrike">
              <a:solidFill>
                <a:schemeClr val="dk1"/>
              </a:solidFill>
              <a:latin typeface="Calibri"/>
              <a:ea typeface="Calibri"/>
              <a:cs typeface="Calibri"/>
              <a:sym typeface="Calibri"/>
            </a:endParaRPr>
          </a:p>
        </p:txBody>
      </p:sp>
      <p:sp>
        <p:nvSpPr>
          <p:cNvPr id="223" name="Google Shape;223;p32"/>
          <p:cNvSpPr/>
          <p:nvPr/>
        </p:nvSpPr>
        <p:spPr>
          <a:xfrm>
            <a:off x="3352880" y="3787506"/>
            <a:ext cx="84529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Show</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Generated</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Labels</a:t>
            </a:r>
            <a:endParaRPr b="0" i="0" sz="1200" u="none" cap="none" strike="noStrike">
              <a:solidFill>
                <a:schemeClr val="dk1"/>
              </a:solidFill>
              <a:latin typeface="Calibri"/>
              <a:ea typeface="Calibri"/>
              <a:cs typeface="Calibri"/>
              <a:sym typeface="Calibri"/>
            </a:endParaRPr>
          </a:p>
        </p:txBody>
      </p:sp>
      <p:cxnSp>
        <p:nvCxnSpPr>
          <p:cNvPr id="224" name="Google Shape;224;p32"/>
          <p:cNvCxnSpPr/>
          <p:nvPr/>
        </p:nvCxnSpPr>
        <p:spPr>
          <a:xfrm>
            <a:off x="4172745" y="4110671"/>
            <a:ext cx="262921" cy="0"/>
          </a:xfrm>
          <a:prstGeom prst="straightConnector1">
            <a:avLst/>
          </a:prstGeom>
          <a:solidFill>
            <a:schemeClr val="lt1"/>
          </a:solidFill>
          <a:ln cap="flat" cmpd="sng" w="15875">
            <a:solidFill>
              <a:schemeClr val="dk1"/>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3"/>
          <p:cNvSpPr txBox="1"/>
          <p:nvPr>
            <p:ph idx="1" type="body"/>
          </p:nvPr>
        </p:nvSpPr>
        <p:spPr>
          <a:xfrm>
            <a:off x="865137" y="393648"/>
            <a:ext cx="8520600" cy="699427"/>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800"/>
              <a:buNone/>
            </a:pPr>
            <a:r>
              <a:rPr b="1" lang="en-US" sz="4000">
                <a:solidFill>
                  <a:schemeClr val="dk1"/>
                </a:solidFill>
                <a:latin typeface="Times New Roman"/>
                <a:ea typeface="Times New Roman"/>
                <a:cs typeface="Times New Roman"/>
                <a:sym typeface="Times New Roman"/>
              </a:rPr>
              <a:t>REQUIREMENTS </a:t>
            </a:r>
            <a:endParaRPr b="1" sz="4000">
              <a:solidFill>
                <a:schemeClr val="dk1"/>
              </a:solidFill>
              <a:latin typeface="Times New Roman"/>
              <a:ea typeface="Times New Roman"/>
              <a:cs typeface="Times New Roman"/>
              <a:sym typeface="Times New Roman"/>
            </a:endParaRPr>
          </a:p>
        </p:txBody>
      </p:sp>
      <p:sp>
        <p:nvSpPr>
          <p:cNvPr id="230" name="Google Shape;230;p13"/>
          <p:cNvSpPr/>
          <p:nvPr/>
        </p:nvSpPr>
        <p:spPr>
          <a:xfrm>
            <a:off x="696310" y="1735943"/>
            <a:ext cx="7751379" cy="2964914"/>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Intel Pentium Dual Core E6600 2.6Ghz / AMD Athlon II X2260</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512 MB Disk Space</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2GB RAM </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256 MB VRAM</a:t>
            </a:r>
            <a:endParaRPr b="0" i="0" sz="20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16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USB Keyboard, Mouse &amp; Speaker</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16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2MP VGA webcam  &amp; Monitor</a:t>
            </a:r>
            <a:endParaRPr b="0" i="0" sz="1400" u="none" cap="none" strike="noStrike">
              <a:solidFill>
                <a:srgbClr val="000000"/>
              </a:solidFill>
              <a:latin typeface="Arial"/>
              <a:ea typeface="Arial"/>
              <a:cs typeface="Arial"/>
              <a:sym typeface="Arial"/>
            </a:endParaRPr>
          </a:p>
        </p:txBody>
      </p:sp>
      <p:sp>
        <p:nvSpPr>
          <p:cNvPr id="231" name="Google Shape;231;p13"/>
          <p:cNvSpPr/>
          <p:nvPr/>
        </p:nvSpPr>
        <p:spPr>
          <a:xfrm>
            <a:off x="865137" y="1261369"/>
            <a:ext cx="456567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Minimum Hardware Requirements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14"/>
          <p:cNvPicPr preferRelativeResize="0"/>
          <p:nvPr/>
        </p:nvPicPr>
        <p:blipFill rotWithShape="1">
          <a:blip r:embed="rId3">
            <a:alphaModFix/>
          </a:blip>
          <a:srcRect b="0" l="0" r="0" t="0"/>
          <a:stretch/>
        </p:blipFill>
        <p:spPr>
          <a:xfrm>
            <a:off x="6176816" y="2811998"/>
            <a:ext cx="824582" cy="824582"/>
          </a:xfrm>
          <a:prstGeom prst="rect">
            <a:avLst/>
          </a:prstGeom>
          <a:noFill/>
          <a:ln>
            <a:noFill/>
          </a:ln>
        </p:spPr>
      </p:pic>
      <p:pic>
        <p:nvPicPr>
          <p:cNvPr id="237" name="Google Shape;237;p14"/>
          <p:cNvPicPr preferRelativeResize="0"/>
          <p:nvPr/>
        </p:nvPicPr>
        <p:blipFill rotWithShape="1">
          <a:blip r:embed="rId4">
            <a:alphaModFix/>
          </a:blip>
          <a:srcRect b="0" l="0" r="0" t="0"/>
          <a:stretch/>
        </p:blipFill>
        <p:spPr>
          <a:xfrm>
            <a:off x="7493522" y="1976484"/>
            <a:ext cx="1471802" cy="427063"/>
          </a:xfrm>
          <a:prstGeom prst="rect">
            <a:avLst/>
          </a:prstGeom>
          <a:noFill/>
          <a:ln>
            <a:noFill/>
          </a:ln>
        </p:spPr>
      </p:pic>
      <p:pic>
        <p:nvPicPr>
          <p:cNvPr id="238" name="Google Shape;238;p14"/>
          <p:cNvPicPr preferRelativeResize="0"/>
          <p:nvPr/>
        </p:nvPicPr>
        <p:blipFill rotWithShape="1">
          <a:blip r:embed="rId5">
            <a:alphaModFix/>
          </a:blip>
          <a:srcRect b="0" l="0" r="0" t="0"/>
          <a:stretch/>
        </p:blipFill>
        <p:spPr>
          <a:xfrm>
            <a:off x="7290906" y="2873612"/>
            <a:ext cx="619979" cy="764241"/>
          </a:xfrm>
          <a:prstGeom prst="rect">
            <a:avLst/>
          </a:prstGeom>
          <a:noFill/>
          <a:ln>
            <a:noFill/>
          </a:ln>
        </p:spPr>
      </p:pic>
      <p:pic>
        <p:nvPicPr>
          <p:cNvPr id="239" name="Google Shape;239;p14"/>
          <p:cNvPicPr preferRelativeResize="0"/>
          <p:nvPr/>
        </p:nvPicPr>
        <p:blipFill rotWithShape="1">
          <a:blip r:embed="rId6">
            <a:alphaModFix/>
          </a:blip>
          <a:srcRect b="0" l="0" r="0" t="0"/>
          <a:stretch/>
        </p:blipFill>
        <p:spPr>
          <a:xfrm>
            <a:off x="8225173" y="2857499"/>
            <a:ext cx="656068" cy="682915"/>
          </a:xfrm>
          <a:prstGeom prst="rect">
            <a:avLst/>
          </a:prstGeom>
          <a:noFill/>
          <a:ln>
            <a:noFill/>
          </a:ln>
        </p:spPr>
      </p:pic>
      <p:pic>
        <p:nvPicPr>
          <p:cNvPr id="240" name="Google Shape;240;p14"/>
          <p:cNvPicPr preferRelativeResize="0"/>
          <p:nvPr/>
        </p:nvPicPr>
        <p:blipFill rotWithShape="1">
          <a:blip r:embed="rId7">
            <a:alphaModFix/>
          </a:blip>
          <a:srcRect b="0" l="0" r="0" t="0"/>
          <a:stretch/>
        </p:blipFill>
        <p:spPr>
          <a:xfrm>
            <a:off x="5822730" y="2001663"/>
            <a:ext cx="1432141" cy="483748"/>
          </a:xfrm>
          <a:prstGeom prst="rect">
            <a:avLst/>
          </a:prstGeom>
          <a:noFill/>
          <a:ln>
            <a:noFill/>
          </a:ln>
        </p:spPr>
      </p:pic>
      <p:sp>
        <p:nvSpPr>
          <p:cNvPr id="241" name="Google Shape;241;p14"/>
          <p:cNvSpPr/>
          <p:nvPr/>
        </p:nvSpPr>
        <p:spPr>
          <a:xfrm>
            <a:off x="541283" y="1303210"/>
            <a:ext cx="5460124" cy="3323987"/>
          </a:xfrm>
          <a:prstGeom prst="rect">
            <a:avLst/>
          </a:prstGeom>
          <a:noFill/>
          <a:ln>
            <a:noFill/>
          </a:ln>
        </p:spPr>
        <p:txBody>
          <a:bodyPr anchorCtr="0" anchor="t" bIns="45700" lIns="91425" spcFirstLastPara="1" rIns="91425" wrap="square" tIns="45700">
            <a:sp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OS : Window 7 or later, Linux or macOS</a:t>
            </a:r>
            <a:endParaRPr b="0" i="0" sz="2000" u="none" cap="none" strike="noStrike">
              <a:solidFill>
                <a:schemeClr val="dk1"/>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Python 3.6.</a:t>
            </a:r>
            <a:endParaRPr b="0" i="0" sz="14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TensorFlow framework, Keras API</a:t>
            </a:r>
            <a:endParaRPr b="0" i="0" sz="14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Real-time computer vision using OpenCV</a:t>
            </a:r>
            <a:endParaRPr b="0" i="0" sz="2000" u="none" cap="none" strike="noStrike">
              <a:solidFill>
                <a:schemeClr val="dk1"/>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Industrial standard GUI application (PyQT5), Tkinter.</a:t>
            </a:r>
            <a:endParaRPr b="0" i="0" sz="14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Offline TTS assistance for python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708791" y="663387"/>
            <a:ext cx="329692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Software</a:t>
            </a: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Requirements</a:t>
            </a:r>
            <a:r>
              <a:rPr b="1"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5"/>
          <p:cNvSpPr txBox="1"/>
          <p:nvPr>
            <p:ph type="title"/>
          </p:nvPr>
        </p:nvSpPr>
        <p:spPr>
          <a:xfrm>
            <a:off x="311700" y="184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2800"/>
              <a:buNone/>
            </a:pPr>
            <a:r>
              <a:rPr b="1" lang="en-US" sz="4000">
                <a:solidFill>
                  <a:srgbClr val="222222"/>
                </a:solidFill>
                <a:highlight>
                  <a:srgbClr val="FFFFFF"/>
                </a:highlight>
                <a:latin typeface="Times New Roman"/>
                <a:ea typeface="Times New Roman"/>
                <a:cs typeface="Times New Roman"/>
                <a:sym typeface="Times New Roman"/>
              </a:rPr>
              <a:t>SAMPLE OUTPUT SCREENSHOTS</a:t>
            </a:r>
            <a:endParaRPr sz="4000">
              <a:latin typeface="Times New Roman"/>
              <a:ea typeface="Times New Roman"/>
              <a:cs typeface="Times New Roman"/>
              <a:sym typeface="Times New Roman"/>
            </a:endParaRPr>
          </a:p>
        </p:txBody>
      </p:sp>
      <p:sp>
        <p:nvSpPr>
          <p:cNvPr id="249" name="Google Shape;249;p15"/>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0" name="Google Shape;250;p15"/>
          <p:cNvPicPr preferRelativeResize="0"/>
          <p:nvPr/>
        </p:nvPicPr>
        <p:blipFill rotWithShape="1">
          <a:blip r:embed="rId3">
            <a:alphaModFix/>
          </a:blip>
          <a:srcRect b="0" l="0" r="0" t="0"/>
          <a:stretch/>
        </p:blipFill>
        <p:spPr>
          <a:xfrm>
            <a:off x="1210921" y="1023225"/>
            <a:ext cx="6879751" cy="3389025"/>
          </a:xfrm>
          <a:prstGeom prst="rect">
            <a:avLst/>
          </a:prstGeom>
          <a:noFill/>
          <a:ln>
            <a:noFill/>
          </a:ln>
        </p:spPr>
      </p:pic>
      <p:sp>
        <p:nvSpPr>
          <p:cNvPr id="251" name="Google Shape;251;p15"/>
          <p:cNvSpPr txBox="1"/>
          <p:nvPr/>
        </p:nvSpPr>
        <p:spPr>
          <a:xfrm>
            <a:off x="2904150" y="4301391"/>
            <a:ext cx="3335700" cy="625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Fig 1 : Model Training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16"/>
          <p:cNvSpPr txBox="1"/>
          <p:nvPr/>
        </p:nvSpPr>
        <p:spPr>
          <a:xfrm>
            <a:off x="2904150" y="3718175"/>
            <a:ext cx="3335700" cy="625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Fig 2 : Model Evaluation  </a:t>
            </a:r>
            <a:endParaRPr b="0" i="0" sz="1400" u="none" cap="none" strike="noStrike">
              <a:solidFill>
                <a:srgbClr val="000000"/>
              </a:solidFill>
              <a:latin typeface="Arial"/>
              <a:ea typeface="Arial"/>
              <a:cs typeface="Arial"/>
              <a:sym typeface="Arial"/>
            </a:endParaRPr>
          </a:p>
        </p:txBody>
      </p:sp>
      <p:pic>
        <p:nvPicPr>
          <p:cNvPr id="257" name="Google Shape;257;p16"/>
          <p:cNvPicPr preferRelativeResize="0"/>
          <p:nvPr/>
        </p:nvPicPr>
        <p:blipFill rotWithShape="1">
          <a:blip r:embed="rId3">
            <a:alphaModFix/>
          </a:blip>
          <a:srcRect b="0" l="0" r="0" t="0"/>
          <a:stretch/>
        </p:blipFill>
        <p:spPr>
          <a:xfrm>
            <a:off x="4510047" y="651725"/>
            <a:ext cx="4375953" cy="3066450"/>
          </a:xfrm>
          <a:prstGeom prst="rect">
            <a:avLst/>
          </a:prstGeom>
          <a:noFill/>
          <a:ln>
            <a:noFill/>
          </a:ln>
        </p:spPr>
      </p:pic>
      <p:pic>
        <p:nvPicPr>
          <p:cNvPr id="258" name="Google Shape;258;p16"/>
          <p:cNvPicPr preferRelativeResize="0"/>
          <p:nvPr/>
        </p:nvPicPr>
        <p:blipFill rotWithShape="1">
          <a:blip r:embed="rId4">
            <a:alphaModFix/>
          </a:blip>
          <a:srcRect b="0" l="0" r="0" t="0"/>
          <a:stretch/>
        </p:blipFill>
        <p:spPr>
          <a:xfrm>
            <a:off x="369701" y="651734"/>
            <a:ext cx="4377457" cy="30664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g82ad3872e5_0_13"/>
          <p:cNvSpPr txBox="1"/>
          <p:nvPr>
            <p:ph idx="1" type="body"/>
          </p:nvPr>
        </p:nvSpPr>
        <p:spPr>
          <a:xfrm>
            <a:off x="3572445" y="4249475"/>
            <a:ext cx="1999109" cy="528088"/>
          </a:xfrm>
          <a:prstGeom prst="rect">
            <a:avLst/>
          </a:prstGeom>
          <a:noFill/>
          <a:ln>
            <a:noFill/>
          </a:ln>
        </p:spPr>
        <p:txBody>
          <a:bodyPr anchorCtr="0" anchor="t" bIns="91425" lIns="91425" spcFirstLastPara="1" rIns="91425" wrap="square" tIns="91425">
            <a:noAutofit/>
          </a:bodyPr>
          <a:lstStyle/>
          <a:p>
            <a:pPr indent="0" lvl="0" marL="457200" rtl="0" algn="ctr">
              <a:lnSpc>
                <a:spcPct val="150000"/>
              </a:lnSpc>
              <a:spcBef>
                <a:spcPts val="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Fig 3 :  Main UI</a:t>
            </a:r>
            <a:endParaRPr sz="1400">
              <a:solidFill>
                <a:schemeClr val="dk1"/>
              </a:solidFill>
              <a:latin typeface="Arial"/>
              <a:ea typeface="Arial"/>
              <a:cs typeface="Arial"/>
              <a:sym typeface="Arial"/>
            </a:endParaRPr>
          </a:p>
          <a:p>
            <a:pPr indent="0" lvl="0" marL="0" rtl="0" algn="ctr">
              <a:lnSpc>
                <a:spcPct val="90000"/>
              </a:lnSpc>
              <a:spcBef>
                <a:spcPts val="0"/>
              </a:spcBef>
              <a:spcAft>
                <a:spcPts val="0"/>
              </a:spcAft>
              <a:buSzPts val="1800"/>
              <a:buNone/>
            </a:pPr>
            <a:r>
              <a:t/>
            </a:r>
            <a:endParaRPr/>
          </a:p>
        </p:txBody>
      </p:sp>
      <p:sp>
        <p:nvSpPr>
          <p:cNvPr id="264" name="Google Shape;264;g82ad3872e5_0_13"/>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5" name="Google Shape;265;g82ad3872e5_0_13"/>
          <p:cNvPicPr preferRelativeResize="0"/>
          <p:nvPr/>
        </p:nvPicPr>
        <p:blipFill rotWithShape="1">
          <a:blip r:embed="rId3">
            <a:alphaModFix/>
          </a:blip>
          <a:srcRect b="0" l="0" r="0" t="0"/>
          <a:stretch/>
        </p:blipFill>
        <p:spPr>
          <a:xfrm>
            <a:off x="1679863" y="296169"/>
            <a:ext cx="5784274" cy="3804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
          <p:cNvSpPr txBox="1"/>
          <p:nvPr>
            <p:ph type="title"/>
          </p:nvPr>
        </p:nvSpPr>
        <p:spPr>
          <a:xfrm>
            <a:off x="862647" y="459201"/>
            <a:ext cx="3340758"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2800"/>
              <a:buFont typeface="Times New Roman"/>
              <a:buNone/>
            </a:pPr>
            <a:r>
              <a:rPr b="1" lang="en-US" sz="4000">
                <a:solidFill>
                  <a:schemeClr val="dk1"/>
                </a:solidFill>
                <a:latin typeface="Times New Roman"/>
                <a:ea typeface="Times New Roman"/>
                <a:cs typeface="Times New Roman"/>
                <a:sym typeface="Times New Roman"/>
              </a:rPr>
              <a:t>CONTENTS</a:t>
            </a:r>
            <a:br>
              <a:rPr b="1" lang="en-US" sz="4000">
                <a:solidFill>
                  <a:schemeClr val="dk1"/>
                </a:solidFill>
                <a:latin typeface="Times New Roman"/>
                <a:ea typeface="Times New Roman"/>
                <a:cs typeface="Times New Roman"/>
                <a:sym typeface="Times New Roman"/>
              </a:rPr>
            </a:br>
            <a:endParaRPr b="1" sz="4000">
              <a:solidFill>
                <a:schemeClr val="dk1"/>
              </a:solidFill>
              <a:latin typeface="Times New Roman"/>
              <a:ea typeface="Times New Roman"/>
              <a:cs typeface="Times New Roman"/>
              <a:sym typeface="Times New Roman"/>
            </a:endParaRPr>
          </a:p>
        </p:txBody>
      </p:sp>
      <p:sp>
        <p:nvSpPr>
          <p:cNvPr id="114" name="Google Shape;114;p2"/>
          <p:cNvSpPr txBox="1"/>
          <p:nvPr/>
        </p:nvSpPr>
        <p:spPr>
          <a:xfrm>
            <a:off x="607883" y="1031908"/>
            <a:ext cx="5043600" cy="412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Introduction</a:t>
            </a:r>
            <a:endParaRPr b="0" i="0" sz="20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Problem Description</a:t>
            </a:r>
            <a:endParaRPr b="0" i="0" sz="20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Existing System</a:t>
            </a:r>
            <a:endParaRPr b="0" i="0" sz="20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Proposed System </a:t>
            </a:r>
            <a:endParaRPr b="0" i="0" sz="12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US" sz="2000" u="none" cap="none" strike="noStrike">
                <a:solidFill>
                  <a:srgbClr val="000000"/>
                </a:solidFill>
                <a:latin typeface="Times New Roman"/>
                <a:ea typeface="Times New Roman"/>
                <a:cs typeface="Times New Roman"/>
                <a:sym typeface="Times New Roman"/>
              </a:rPr>
              <a:t>Modules Description</a:t>
            </a:r>
            <a:endParaRPr b="0" i="0" sz="12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Data Flow Diagram</a:t>
            </a:r>
            <a:endParaRPr b="0" i="0" sz="12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Requirements</a:t>
            </a:r>
            <a:endParaRPr b="0" i="0" sz="20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Sample Output Screenshots</a:t>
            </a:r>
            <a:endParaRPr b="0" i="0" sz="20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Future enhancement</a:t>
            </a:r>
            <a:endParaRPr b="0" i="0" sz="20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Conclusion</a:t>
            </a:r>
            <a:endParaRPr b="0" i="0" sz="20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000" u="none" cap="none" strike="noStrike">
                <a:solidFill>
                  <a:schemeClr val="dk1"/>
                </a:solidFill>
                <a:latin typeface="Times New Roman"/>
                <a:ea typeface="Times New Roman"/>
                <a:cs typeface="Times New Roman"/>
                <a:sym typeface="Times New Roman"/>
              </a:rPr>
              <a:t>References </a:t>
            </a:r>
            <a:endParaRPr b="1" i="0" sz="2000" u="none" cap="none" strike="noStrike">
              <a:solidFill>
                <a:schemeClr val="dk1"/>
              </a:solidFill>
              <a:latin typeface="Times New Roman"/>
              <a:ea typeface="Times New Roman"/>
              <a:cs typeface="Times New Roman"/>
              <a:sym typeface="Times New Roman"/>
            </a:endParaRPr>
          </a:p>
          <a:p>
            <a:pPr indent="-190500" lvl="0" marL="800100" marR="0" rtl="0" algn="l">
              <a:lnSpc>
                <a:spcPct val="100000"/>
              </a:lnSpc>
              <a:spcBef>
                <a:spcPts val="0"/>
              </a:spcBef>
              <a:spcAft>
                <a:spcPts val="0"/>
              </a:spcAft>
              <a:buClr>
                <a:schemeClr val="dk1"/>
              </a:buClr>
              <a:buSzPts val="2400"/>
              <a:buFont typeface="Courier New"/>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g82ad3872e5_0_39"/>
          <p:cNvSpPr txBox="1"/>
          <p:nvPr>
            <p:ph idx="1" type="body"/>
          </p:nvPr>
        </p:nvSpPr>
        <p:spPr>
          <a:xfrm>
            <a:off x="311699" y="4235297"/>
            <a:ext cx="8520600" cy="443027"/>
          </a:xfrm>
          <a:prstGeom prst="rect">
            <a:avLst/>
          </a:prstGeom>
          <a:noFill/>
          <a:ln>
            <a:noFill/>
          </a:ln>
        </p:spPr>
        <p:txBody>
          <a:bodyPr anchorCtr="0" anchor="t" bIns="91425" lIns="91425" spcFirstLastPara="1" rIns="91425" wrap="square" tIns="91425">
            <a:noAutofit/>
          </a:bodyPr>
          <a:lstStyle/>
          <a:p>
            <a:pPr indent="0" lvl="0" marL="457200" rtl="0" algn="ctr">
              <a:lnSpc>
                <a:spcPct val="150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Fig 4 : Create Customizable Gesture </a:t>
            </a:r>
            <a:endParaRPr sz="1400">
              <a:solidFill>
                <a:schemeClr val="dk1"/>
              </a:solidFill>
              <a:latin typeface="Arial"/>
              <a:ea typeface="Arial"/>
              <a:cs typeface="Arial"/>
              <a:sym typeface="Arial"/>
            </a:endParaRPr>
          </a:p>
          <a:p>
            <a:pPr indent="0" lvl="0" marL="0" rtl="0" algn="ctr">
              <a:lnSpc>
                <a:spcPct val="90000"/>
              </a:lnSpc>
              <a:spcBef>
                <a:spcPts val="0"/>
              </a:spcBef>
              <a:spcAft>
                <a:spcPts val="0"/>
              </a:spcAft>
              <a:buSzPts val="1800"/>
              <a:buNone/>
            </a:pPr>
            <a:r>
              <a:t/>
            </a:r>
            <a:endParaRPr/>
          </a:p>
        </p:txBody>
      </p:sp>
      <p:sp>
        <p:nvSpPr>
          <p:cNvPr id="271" name="Google Shape;271;g82ad3872e5_0_39"/>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2" name="Google Shape;272;g82ad3872e5_0_39"/>
          <p:cNvPicPr preferRelativeResize="0"/>
          <p:nvPr/>
        </p:nvPicPr>
        <p:blipFill rotWithShape="1">
          <a:blip r:embed="rId3">
            <a:alphaModFix/>
          </a:blip>
          <a:srcRect b="0" l="0" r="0" t="0"/>
          <a:stretch/>
        </p:blipFill>
        <p:spPr>
          <a:xfrm>
            <a:off x="1679876" y="310346"/>
            <a:ext cx="5784247" cy="38044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g82ad3872e5_0_57"/>
          <p:cNvSpPr txBox="1"/>
          <p:nvPr>
            <p:ph idx="1" type="body"/>
          </p:nvPr>
        </p:nvSpPr>
        <p:spPr>
          <a:xfrm>
            <a:off x="311700" y="4249475"/>
            <a:ext cx="8520600" cy="319500"/>
          </a:xfrm>
          <a:prstGeom prst="rect">
            <a:avLst/>
          </a:prstGeom>
          <a:noFill/>
          <a:ln>
            <a:noFill/>
          </a:ln>
        </p:spPr>
        <p:txBody>
          <a:bodyPr anchorCtr="0" anchor="t" bIns="91425" lIns="91425" spcFirstLastPara="1" rIns="91425" wrap="square" tIns="91425">
            <a:noAutofit/>
          </a:bodyPr>
          <a:lstStyle/>
          <a:p>
            <a:pPr indent="0" lvl="0" marL="457200" rtl="0" algn="ctr">
              <a:lnSpc>
                <a:spcPct val="150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Fig 5 : Scan Single  Gesture</a:t>
            </a:r>
            <a:endParaRPr sz="1400">
              <a:solidFill>
                <a:schemeClr val="dk1"/>
              </a:solidFill>
              <a:latin typeface="Arial"/>
              <a:ea typeface="Arial"/>
              <a:cs typeface="Arial"/>
              <a:sym typeface="Arial"/>
            </a:endParaRPr>
          </a:p>
          <a:p>
            <a:pPr indent="0" lvl="0" marL="0" rtl="0" algn="ctr">
              <a:lnSpc>
                <a:spcPct val="90000"/>
              </a:lnSpc>
              <a:spcBef>
                <a:spcPts val="0"/>
              </a:spcBef>
              <a:spcAft>
                <a:spcPts val="0"/>
              </a:spcAft>
              <a:buSzPts val="1800"/>
              <a:buNone/>
            </a:pPr>
            <a:r>
              <a:t/>
            </a:r>
            <a:endParaRPr/>
          </a:p>
        </p:txBody>
      </p:sp>
      <p:sp>
        <p:nvSpPr>
          <p:cNvPr id="278" name="Google Shape;278;g82ad3872e5_0_57"/>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9" name="Google Shape;279;g82ad3872e5_0_57"/>
          <p:cNvPicPr preferRelativeResize="0"/>
          <p:nvPr/>
        </p:nvPicPr>
        <p:blipFill rotWithShape="1">
          <a:blip r:embed="rId3">
            <a:alphaModFix/>
          </a:blip>
          <a:srcRect b="0" l="0" r="0" t="0"/>
          <a:stretch/>
        </p:blipFill>
        <p:spPr>
          <a:xfrm>
            <a:off x="1679863" y="310346"/>
            <a:ext cx="5784274" cy="38044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g82ad3872e5_0_51"/>
          <p:cNvSpPr txBox="1"/>
          <p:nvPr>
            <p:ph idx="1" type="body"/>
          </p:nvPr>
        </p:nvSpPr>
        <p:spPr>
          <a:xfrm>
            <a:off x="311700" y="4249475"/>
            <a:ext cx="8520600" cy="319500"/>
          </a:xfrm>
          <a:prstGeom prst="rect">
            <a:avLst/>
          </a:prstGeom>
          <a:noFill/>
          <a:ln>
            <a:noFill/>
          </a:ln>
        </p:spPr>
        <p:txBody>
          <a:bodyPr anchorCtr="0" anchor="t" bIns="91425" lIns="91425" spcFirstLastPara="1" rIns="91425" wrap="square" tIns="91425">
            <a:noAutofit/>
          </a:bodyPr>
          <a:lstStyle/>
          <a:p>
            <a:pPr indent="0" lvl="0" marL="457200" rtl="0" algn="ctr">
              <a:lnSpc>
                <a:spcPct val="150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Fig 6 :  Stream Of Character Formation</a:t>
            </a:r>
            <a:endParaRPr sz="1400">
              <a:solidFill>
                <a:schemeClr val="dk1"/>
              </a:solidFill>
              <a:latin typeface="Arial"/>
              <a:ea typeface="Arial"/>
              <a:cs typeface="Arial"/>
              <a:sym typeface="Arial"/>
            </a:endParaRPr>
          </a:p>
          <a:p>
            <a:pPr indent="0" lvl="0" marL="0" rtl="0" algn="ctr">
              <a:lnSpc>
                <a:spcPct val="90000"/>
              </a:lnSpc>
              <a:spcBef>
                <a:spcPts val="0"/>
              </a:spcBef>
              <a:spcAft>
                <a:spcPts val="0"/>
              </a:spcAft>
              <a:buSzPts val="1800"/>
              <a:buNone/>
            </a:pPr>
            <a:r>
              <a:t/>
            </a:r>
            <a:endParaRPr/>
          </a:p>
        </p:txBody>
      </p:sp>
      <p:sp>
        <p:nvSpPr>
          <p:cNvPr id="285" name="Google Shape;285;g82ad3872e5_0_51"/>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6" name="Google Shape;286;g82ad3872e5_0_51"/>
          <p:cNvPicPr preferRelativeResize="0"/>
          <p:nvPr/>
        </p:nvPicPr>
        <p:blipFill rotWithShape="1">
          <a:blip r:embed="rId3">
            <a:alphaModFix/>
          </a:blip>
          <a:srcRect b="0" l="0" r="0" t="0"/>
          <a:stretch/>
        </p:blipFill>
        <p:spPr>
          <a:xfrm>
            <a:off x="1679863" y="310346"/>
            <a:ext cx="5784274" cy="38044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g82ad3872e5_0_45"/>
          <p:cNvSpPr txBox="1"/>
          <p:nvPr>
            <p:ph idx="1" type="body"/>
          </p:nvPr>
        </p:nvSpPr>
        <p:spPr>
          <a:xfrm>
            <a:off x="311700" y="4249475"/>
            <a:ext cx="8520600" cy="319500"/>
          </a:xfrm>
          <a:prstGeom prst="rect">
            <a:avLst/>
          </a:prstGeom>
          <a:noFill/>
          <a:ln>
            <a:noFill/>
          </a:ln>
        </p:spPr>
        <p:txBody>
          <a:bodyPr anchorCtr="0" anchor="t" bIns="91425" lIns="91425" spcFirstLastPara="1" rIns="91425" wrap="square" tIns="91425">
            <a:noAutofit/>
          </a:bodyPr>
          <a:lstStyle/>
          <a:p>
            <a:pPr indent="0" lvl="0" marL="457200" rtl="0" algn="ctr">
              <a:lnSpc>
                <a:spcPct val="150000"/>
              </a:lnSpc>
              <a:spcBef>
                <a:spcPts val="0"/>
              </a:spcBef>
              <a:spcAft>
                <a:spcPts val="0"/>
              </a:spcAft>
              <a:buSzPts val="1800"/>
              <a:buNone/>
            </a:pPr>
            <a:r>
              <a:rPr lang="en-US" sz="1400">
                <a:solidFill>
                  <a:schemeClr val="dk1"/>
                </a:solidFill>
                <a:latin typeface="Times New Roman"/>
                <a:ea typeface="Times New Roman"/>
                <a:cs typeface="Times New Roman"/>
                <a:sym typeface="Times New Roman"/>
              </a:rPr>
              <a:t>Fig 7 : Convert to Voice &amp; Export to File</a:t>
            </a:r>
            <a:endParaRPr sz="1400">
              <a:solidFill>
                <a:schemeClr val="dk1"/>
              </a:solidFill>
              <a:latin typeface="Arial"/>
              <a:ea typeface="Arial"/>
              <a:cs typeface="Arial"/>
              <a:sym typeface="Arial"/>
            </a:endParaRPr>
          </a:p>
          <a:p>
            <a:pPr indent="0" lvl="0" marL="0" rtl="0" algn="ctr">
              <a:lnSpc>
                <a:spcPct val="90000"/>
              </a:lnSpc>
              <a:spcBef>
                <a:spcPts val="0"/>
              </a:spcBef>
              <a:spcAft>
                <a:spcPts val="0"/>
              </a:spcAft>
              <a:buSzPts val="1800"/>
              <a:buNone/>
            </a:pPr>
            <a:r>
              <a:t/>
            </a:r>
            <a:endParaRPr/>
          </a:p>
        </p:txBody>
      </p:sp>
      <p:sp>
        <p:nvSpPr>
          <p:cNvPr id="292" name="Google Shape;292;g82ad3872e5_0_45"/>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3" name="Google Shape;293;g82ad3872e5_0_45"/>
          <p:cNvPicPr preferRelativeResize="0"/>
          <p:nvPr/>
        </p:nvPicPr>
        <p:blipFill rotWithShape="1">
          <a:blip r:embed="rId3">
            <a:alphaModFix/>
          </a:blip>
          <a:srcRect b="0" l="0" r="0" t="0"/>
          <a:stretch/>
        </p:blipFill>
        <p:spPr>
          <a:xfrm>
            <a:off x="1679863" y="310346"/>
            <a:ext cx="5784274" cy="38044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g82ad3872e5_1_15"/>
          <p:cNvSpPr txBox="1"/>
          <p:nvPr>
            <p:ph type="title"/>
          </p:nvPr>
        </p:nvSpPr>
        <p:spPr>
          <a:xfrm>
            <a:off x="864593" y="4712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2800"/>
              <a:buFont typeface="Times New Roman"/>
              <a:buNone/>
            </a:pPr>
            <a:r>
              <a:rPr b="1" lang="en-US" sz="4000">
                <a:solidFill>
                  <a:schemeClr val="dk1"/>
                </a:solidFill>
                <a:latin typeface="Times New Roman"/>
                <a:ea typeface="Times New Roman"/>
                <a:cs typeface="Times New Roman"/>
                <a:sym typeface="Times New Roman"/>
              </a:rPr>
              <a:t>FUTURE ENHANCEMENT</a:t>
            </a:r>
            <a:endParaRPr/>
          </a:p>
        </p:txBody>
      </p:sp>
      <p:sp>
        <p:nvSpPr>
          <p:cNvPr id="299" name="Google Shape;299;g82ad3872e5_1_15"/>
          <p:cNvSpPr txBox="1"/>
          <p:nvPr>
            <p:ph idx="1" type="body"/>
          </p:nvPr>
        </p:nvSpPr>
        <p:spPr>
          <a:xfrm>
            <a:off x="864593" y="1421834"/>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160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Image pre-processing can be improved using advance algorithms</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Contrast slider can be automated</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Software can be embedded in wearables</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Software can be modified for playing games and chatting</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g82ad3872e5_1_10"/>
          <p:cNvSpPr txBox="1"/>
          <p:nvPr>
            <p:ph type="title"/>
          </p:nvPr>
        </p:nvSpPr>
        <p:spPr>
          <a:xfrm>
            <a:off x="864593" y="4712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2800"/>
              <a:buFont typeface="Times New Roman"/>
              <a:buNone/>
            </a:pPr>
            <a:r>
              <a:rPr b="1" lang="en-US" sz="4000">
                <a:solidFill>
                  <a:schemeClr val="dk1"/>
                </a:solidFill>
                <a:latin typeface="Times New Roman"/>
                <a:ea typeface="Times New Roman"/>
                <a:cs typeface="Times New Roman"/>
                <a:sym typeface="Times New Roman"/>
              </a:rPr>
              <a:t>CONCLUSION</a:t>
            </a:r>
            <a:endParaRPr/>
          </a:p>
        </p:txBody>
      </p:sp>
      <p:sp>
        <p:nvSpPr>
          <p:cNvPr id="305" name="Google Shape;305;g82ad3872e5_1_10"/>
          <p:cNvSpPr txBox="1"/>
          <p:nvPr>
            <p:ph idx="1" type="body"/>
          </p:nvPr>
        </p:nvSpPr>
        <p:spPr>
          <a:xfrm>
            <a:off x="864599" y="1421825"/>
            <a:ext cx="7445100" cy="34164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1600"/>
              </a:spcBef>
              <a:spcAft>
                <a:spcPts val="0"/>
              </a:spcAft>
              <a:buSzPts val="1800"/>
              <a:buNone/>
            </a:pPr>
            <a:r>
              <a:rPr lang="en-US" sz="2000">
                <a:solidFill>
                  <a:srgbClr val="000000"/>
                </a:solidFill>
                <a:latin typeface="Times New Roman"/>
                <a:ea typeface="Times New Roman"/>
                <a:cs typeface="Times New Roman"/>
                <a:sym typeface="Times New Roman"/>
              </a:rPr>
              <a:t>A method of gesture recognition based on CNN is introduced and evaluation of the model in a real-world environment.The experimental results show that our model can achieve good results.The network also supports the addition of more gestures. In the future, we can even use gestures to play games, chat and email with others. Although the accuracy obtained by the experiment has been very high, we feel that it is necessary to further improve for the application to real life</a:t>
            </a:r>
            <a:endParaRPr sz="2000">
              <a:solidFill>
                <a:srgbClr val="000000"/>
              </a:solidFill>
              <a:latin typeface="Times New Roman"/>
              <a:ea typeface="Times New Roman"/>
              <a:cs typeface="Times New Roman"/>
              <a:sym typeface="Times New Roman"/>
            </a:endParaRPr>
          </a:p>
          <a:p>
            <a:pPr indent="0" lvl="0" marL="0" rtl="0" algn="just">
              <a:lnSpc>
                <a:spcPct val="90000"/>
              </a:lnSpc>
              <a:spcBef>
                <a:spcPts val="1600"/>
              </a:spcBef>
              <a:spcAft>
                <a:spcPts val="1600"/>
              </a:spcAft>
              <a:buSzPts val="1800"/>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807886" y="38805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2800"/>
              <a:buNone/>
            </a:pPr>
            <a:r>
              <a:rPr b="1" lang="en-US" sz="4000">
                <a:solidFill>
                  <a:srgbClr val="000000"/>
                </a:solidFill>
                <a:latin typeface="Times New Roman"/>
                <a:ea typeface="Times New Roman"/>
                <a:cs typeface="Times New Roman"/>
                <a:sym typeface="Times New Roman"/>
              </a:rPr>
              <a:t>REFERENCES</a:t>
            </a:r>
            <a:endParaRPr b="1" sz="4000">
              <a:solidFill>
                <a:srgbClr val="000000"/>
              </a:solidFill>
              <a:latin typeface="Times New Roman"/>
              <a:ea typeface="Times New Roman"/>
              <a:cs typeface="Times New Roman"/>
              <a:sym typeface="Times New Roman"/>
            </a:endParaRPr>
          </a:p>
        </p:txBody>
      </p:sp>
      <p:sp>
        <p:nvSpPr>
          <p:cNvPr id="311" name="Google Shape;311;p17"/>
          <p:cNvSpPr txBox="1"/>
          <p:nvPr>
            <p:ph idx="1" type="body"/>
          </p:nvPr>
        </p:nvSpPr>
        <p:spPr>
          <a:xfrm>
            <a:off x="623400" y="960756"/>
            <a:ext cx="8520600" cy="38820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1100"/>
              <a:buFont typeface="Arial"/>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rtl="0" algn="l">
              <a:lnSpc>
                <a:spcPct val="108000"/>
              </a:lnSpc>
              <a:spcBef>
                <a:spcPts val="1200"/>
              </a:spcBef>
              <a:spcAft>
                <a:spcPts val="0"/>
              </a:spcAft>
              <a:buClr>
                <a:schemeClr val="dk1"/>
              </a:buClr>
              <a:buSzPts val="1100"/>
              <a:buFont typeface="Arial"/>
              <a:buNone/>
            </a:pPr>
            <a:r>
              <a:rPr lang="en-US" sz="1800">
                <a:solidFill>
                  <a:srgbClr val="000000"/>
                </a:solidFill>
                <a:latin typeface="Times New Roman"/>
                <a:ea typeface="Times New Roman"/>
                <a:cs typeface="Times New Roman"/>
                <a:sym typeface="Times New Roman"/>
              </a:rPr>
              <a:t>[1] Shobhit Agarwal, “What are some problems faced by deaf and dumb people while using todays common tech like phones and PCs”, 2017 [Online].</a:t>
            </a:r>
            <a:endParaRPr sz="1800">
              <a:solidFill>
                <a:srgbClr val="000000"/>
              </a:solidFill>
              <a:latin typeface="Arial"/>
              <a:ea typeface="Arial"/>
              <a:cs typeface="Arial"/>
              <a:sym typeface="Arial"/>
            </a:endParaRPr>
          </a:p>
          <a:p>
            <a:pPr indent="0" lvl="0" marL="0" rtl="0" algn="l">
              <a:lnSpc>
                <a:spcPct val="108000"/>
              </a:lnSpc>
              <a:spcBef>
                <a:spcPts val="1200"/>
              </a:spcBef>
              <a:spcAft>
                <a:spcPts val="0"/>
              </a:spcAft>
              <a:buClr>
                <a:schemeClr val="dk1"/>
              </a:buClr>
              <a:buSzPts val="1100"/>
              <a:buFont typeface="Arial"/>
              <a:buNone/>
            </a:pPr>
            <a:r>
              <a:rPr lang="en-US" sz="1800">
                <a:solidFill>
                  <a:srgbClr val="000000"/>
                </a:solidFill>
                <a:latin typeface="Times New Roman"/>
                <a:ea typeface="Times New Roman"/>
                <a:cs typeface="Times New Roman"/>
                <a:sym typeface="Times New Roman"/>
              </a:rPr>
              <a:t>[2] NIDCD, “American sign language”, 2017 [Online]. Available: https://www.nidcd.nih.gov/health/american-sign-language, [Accessed April 06, 2019].</a:t>
            </a:r>
            <a:endParaRPr sz="1800">
              <a:solidFill>
                <a:srgbClr val="000000"/>
              </a:solidFill>
              <a:latin typeface="Arial"/>
              <a:ea typeface="Arial"/>
              <a:cs typeface="Arial"/>
              <a:sym typeface="Arial"/>
            </a:endParaRPr>
          </a:p>
          <a:p>
            <a:pPr indent="0" lvl="0" marL="0" rtl="0" algn="l">
              <a:lnSpc>
                <a:spcPct val="108000"/>
              </a:lnSpc>
              <a:spcBef>
                <a:spcPts val="1200"/>
              </a:spcBef>
              <a:spcAft>
                <a:spcPts val="0"/>
              </a:spcAft>
              <a:buClr>
                <a:schemeClr val="dk1"/>
              </a:buClr>
              <a:buSzPts val="1100"/>
              <a:buFont typeface="Arial"/>
              <a:buNone/>
            </a:pPr>
            <a:r>
              <a:rPr lang="en-US" sz="1800">
                <a:solidFill>
                  <a:srgbClr val="000000"/>
                </a:solidFill>
                <a:latin typeface="Times New Roman"/>
                <a:ea typeface="Times New Roman"/>
                <a:cs typeface="Times New Roman"/>
                <a:sym typeface="Times New Roman"/>
              </a:rPr>
              <a:t>[3] NAD, “American sign language-community and culture frequently asked questions”, 2017 [Online].</a:t>
            </a:r>
            <a:endParaRPr sz="1800">
              <a:solidFill>
                <a:srgbClr val="000000"/>
              </a:solidFill>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800">
                <a:solidFill>
                  <a:srgbClr val="000000"/>
                </a:solidFill>
                <a:latin typeface="Times New Roman"/>
                <a:ea typeface="Times New Roman"/>
                <a:cs typeface="Times New Roman"/>
                <a:sym typeface="Times New Roman"/>
              </a:rPr>
              <a:t>[4] J. Lee, Y. Lee, E. Lee, and S. Hong, ``Hand region extraction and gesture recognition from video stream with complex background through entropy analysis,'' in </a:t>
            </a:r>
            <a:r>
              <a:rPr i="1" lang="en-US" sz="1800">
                <a:solidFill>
                  <a:srgbClr val="000000"/>
                </a:solidFill>
                <a:latin typeface="Times New Roman"/>
                <a:ea typeface="Times New Roman"/>
                <a:cs typeface="Times New Roman"/>
                <a:sym typeface="Times New Roman"/>
              </a:rPr>
              <a:t>Proc. Conf. IEEE Eng. Med. Biol. Soc.</a:t>
            </a:r>
            <a:r>
              <a:rPr lang="en-US" sz="1800">
                <a:solidFill>
                  <a:srgbClr val="000000"/>
                </a:solidFill>
                <a:latin typeface="Times New Roman"/>
                <a:ea typeface="Times New Roman"/>
                <a:cs typeface="Times New Roman"/>
                <a:sym typeface="Times New Roman"/>
              </a:rPr>
              <a:t>, Jan. 2004, vol. 2, no. 2, pp. 1513_1516.</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marR="393700" rtl="0" algn="ctr">
              <a:lnSpc>
                <a:spcPct val="150000"/>
              </a:lnSpc>
              <a:spcBef>
                <a:spcPts val="12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just">
              <a:lnSpc>
                <a:spcPct val="90000"/>
              </a:lnSpc>
              <a:spcBef>
                <a:spcPts val="100"/>
              </a:spcBef>
              <a:spcAft>
                <a:spcPts val="0"/>
              </a:spcAft>
              <a:buClr>
                <a:schemeClr val="dk1"/>
              </a:buClr>
              <a:buSzPts val="1100"/>
              <a:buFont typeface="Arial"/>
              <a:buNone/>
            </a:pPr>
            <a:r>
              <a:t/>
            </a:r>
            <a:endParaRPr sz="18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8"/>
          <p:cNvSpPr/>
          <p:nvPr/>
        </p:nvSpPr>
        <p:spPr>
          <a:xfrm>
            <a:off x="809297" y="1229710"/>
            <a:ext cx="7683000" cy="14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18"/>
          <p:cNvSpPr txBox="1"/>
          <p:nvPr>
            <p:ph idx="1" type="body"/>
          </p:nvPr>
        </p:nvSpPr>
        <p:spPr>
          <a:xfrm>
            <a:off x="651703" y="447698"/>
            <a:ext cx="8520600" cy="469580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[5] Wei Fang1,2, Yewen Ding 1, Feihong Zhang1, And Jack Sheng3, ``Gesture Recognition Based on CNN and DCGAN for Calculation and Text Output''</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February 27, 2019,</a:t>
            </a:r>
            <a:endParaRPr sz="1800">
              <a:solidFill>
                <a:schemeClr val="dk1"/>
              </a:solidFill>
              <a:latin typeface="Times New Roman"/>
              <a:ea typeface="Times New Roman"/>
              <a:cs typeface="Times New Roman"/>
              <a:sym typeface="Times New Roman"/>
            </a:endParaRPr>
          </a:p>
          <a:p>
            <a:pPr indent="0" lvl="0" marL="0" marR="3937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[6] T. Takahashi and F. Kishino, ``Hand gesture coding based on experiments using a hand gesture interface device,'' ACM Sigchi Bull., vol. 23, no. 2, 1991.</a:t>
            </a:r>
            <a:endParaRPr/>
          </a:p>
          <a:p>
            <a:pPr indent="0" lvl="0" marL="0" marR="3937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[7]Wikipedia, “Convolutional neural network”, 2017 [Online]. Available: https://en.wikipedia.org/wiki/Convolutional_neural_network, [Accessed April 08, 2019].</a:t>
            </a:r>
            <a:endParaRPr/>
          </a:p>
          <a:p>
            <a:pPr indent="0" lvl="0" marL="0" marR="3937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[8] Ricky Anderson ,FannyWiryana ,Meita Chandra Ariesta, ``Sign Language Recognition Application Systems for Deaf-Mute People: A Review Based on Input-Process-Output,''2017 [Online]. </a:t>
            </a:r>
            <a:endParaRPr/>
          </a:p>
          <a:p>
            <a:pPr indent="0" lvl="0" marL="0" rtl="0" algn="l">
              <a:lnSpc>
                <a:spcPct val="90000"/>
              </a:lnSpc>
              <a:spcBef>
                <a:spcPts val="1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
          <p:cNvSpPr txBox="1"/>
          <p:nvPr>
            <p:ph type="title"/>
          </p:nvPr>
        </p:nvSpPr>
        <p:spPr>
          <a:xfrm>
            <a:off x="873000" y="459201"/>
            <a:ext cx="4379484"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2800"/>
              <a:buFont typeface="Times New Roman"/>
              <a:buNone/>
            </a:pPr>
            <a:r>
              <a:rPr b="1" lang="en-US" sz="4000">
                <a:solidFill>
                  <a:schemeClr val="dk1"/>
                </a:solidFill>
                <a:latin typeface="Times New Roman"/>
                <a:ea typeface="Times New Roman"/>
                <a:cs typeface="Times New Roman"/>
                <a:sym typeface="Times New Roman"/>
              </a:rPr>
              <a:t>INTRODUCTION</a:t>
            </a:r>
            <a:br>
              <a:rPr b="1" lang="en-US" sz="4000">
                <a:solidFill>
                  <a:schemeClr val="dk1"/>
                </a:solidFill>
                <a:latin typeface="Times New Roman"/>
                <a:ea typeface="Times New Roman"/>
                <a:cs typeface="Times New Roman"/>
                <a:sym typeface="Times New Roman"/>
              </a:rPr>
            </a:br>
            <a:endParaRPr b="1" sz="4000">
              <a:solidFill>
                <a:schemeClr val="dk1"/>
              </a:solidFill>
              <a:latin typeface="Times New Roman"/>
              <a:ea typeface="Times New Roman"/>
              <a:cs typeface="Times New Roman"/>
              <a:sym typeface="Times New Roman"/>
            </a:endParaRPr>
          </a:p>
        </p:txBody>
      </p:sp>
      <p:sp>
        <p:nvSpPr>
          <p:cNvPr id="120" name="Google Shape;120;p3"/>
          <p:cNvSpPr txBox="1"/>
          <p:nvPr>
            <p:ph idx="1" type="body"/>
          </p:nvPr>
        </p:nvSpPr>
        <p:spPr>
          <a:xfrm>
            <a:off x="873000" y="1471507"/>
            <a:ext cx="73980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rgbClr val="000000"/>
              </a:buClr>
              <a:buSzPts val="1800"/>
              <a:buFont typeface="Times New Roman"/>
              <a:buChar char="●"/>
            </a:pPr>
            <a:r>
              <a:rPr lang="en-US" sz="2000">
                <a:solidFill>
                  <a:schemeClr val="dk1"/>
                </a:solidFill>
                <a:latin typeface="Times New Roman"/>
                <a:ea typeface="Times New Roman"/>
                <a:cs typeface="Times New Roman"/>
                <a:sym typeface="Times New Roman"/>
              </a:rPr>
              <a:t>Gestures are the most common body language, which can be used for human computer interaction.</a:t>
            </a:r>
            <a:endParaRPr/>
          </a:p>
          <a:p>
            <a:pPr indent="-228600" lvl="0" marL="457200" rtl="0" algn="l">
              <a:lnSpc>
                <a:spcPct val="90000"/>
              </a:lnSpc>
              <a:spcBef>
                <a:spcPts val="0"/>
              </a:spcBef>
              <a:spcAft>
                <a:spcPts val="0"/>
              </a:spcAft>
              <a:buClr>
                <a:srgbClr val="000000"/>
              </a:buClr>
              <a:buSzPts val="1800"/>
              <a:buFont typeface="Times New Roman"/>
              <a:buNone/>
            </a:pPr>
            <a:r>
              <a:t/>
            </a:r>
            <a:endParaRPr sz="20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US" sz="2000">
                <a:solidFill>
                  <a:schemeClr val="dk1"/>
                </a:solidFill>
                <a:latin typeface="Times New Roman"/>
                <a:ea typeface="Times New Roman"/>
                <a:cs typeface="Times New Roman"/>
                <a:sym typeface="Times New Roman"/>
              </a:rPr>
              <a:t>Gesture recognition is a challenge while using gesture as a communication medium.</a:t>
            </a:r>
            <a:endParaRPr/>
          </a:p>
          <a:p>
            <a:pPr indent="-228600" lvl="0" marL="457200" rtl="0" algn="l">
              <a:lnSpc>
                <a:spcPct val="90000"/>
              </a:lnSpc>
              <a:spcBef>
                <a:spcPts val="0"/>
              </a:spcBef>
              <a:spcAft>
                <a:spcPts val="0"/>
              </a:spcAft>
              <a:buClr>
                <a:srgbClr val="000000"/>
              </a:buClr>
              <a:buSzPts val="1800"/>
              <a:buFont typeface="Times New Roman"/>
              <a:buNone/>
            </a:pPr>
            <a:r>
              <a:t/>
            </a:r>
            <a:endParaRPr sz="20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US" sz="2000">
                <a:solidFill>
                  <a:schemeClr val="dk1"/>
                </a:solidFill>
                <a:latin typeface="Times New Roman"/>
                <a:ea typeface="Times New Roman"/>
                <a:cs typeface="Times New Roman"/>
                <a:sym typeface="Times New Roman"/>
              </a:rPr>
              <a:t>We need to extract features and perform recognition based on those features.</a:t>
            </a:r>
            <a:endParaRPr/>
          </a:p>
          <a:p>
            <a:pPr indent="-228600" lvl="0" marL="457200" rtl="0" algn="l">
              <a:lnSpc>
                <a:spcPct val="90000"/>
              </a:lnSpc>
              <a:spcBef>
                <a:spcPts val="0"/>
              </a:spcBef>
              <a:spcAft>
                <a:spcPts val="0"/>
              </a:spcAft>
              <a:buClr>
                <a:srgbClr val="000000"/>
              </a:buClr>
              <a:buSzPts val="1800"/>
              <a:buFont typeface="Times New Roman"/>
              <a:buNone/>
            </a:pPr>
            <a:r>
              <a:t/>
            </a:r>
            <a:endParaRPr sz="20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US" sz="2000">
                <a:solidFill>
                  <a:schemeClr val="dk1"/>
                </a:solidFill>
                <a:latin typeface="Times New Roman"/>
                <a:ea typeface="Times New Roman"/>
                <a:cs typeface="Times New Roman"/>
                <a:sym typeface="Times New Roman"/>
              </a:rPr>
              <a:t>Mostly neural networks are used for this purpose. </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1600"/>
              </a:spcBef>
              <a:spcAft>
                <a:spcPts val="1600"/>
              </a:spcAft>
              <a:buSzPts val="18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4"/>
          <p:cNvSpPr txBox="1"/>
          <p:nvPr>
            <p:ph type="title"/>
          </p:nvPr>
        </p:nvSpPr>
        <p:spPr>
          <a:xfrm>
            <a:off x="908928" y="47527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2800"/>
              <a:buFont typeface="Times New Roman"/>
              <a:buNone/>
            </a:pPr>
            <a:r>
              <a:rPr b="1" lang="en-US" sz="4000">
                <a:solidFill>
                  <a:schemeClr val="dk1"/>
                </a:solidFill>
                <a:latin typeface="Times New Roman"/>
                <a:ea typeface="Times New Roman"/>
                <a:cs typeface="Times New Roman"/>
                <a:sym typeface="Times New Roman"/>
              </a:rPr>
              <a:t>PROBLEM  DESCRIPTION </a:t>
            </a:r>
            <a:endParaRPr b="1" sz="4000">
              <a:solidFill>
                <a:schemeClr val="dk1"/>
              </a:solidFill>
              <a:latin typeface="Times New Roman"/>
              <a:ea typeface="Times New Roman"/>
              <a:cs typeface="Times New Roman"/>
              <a:sym typeface="Times New Roman"/>
            </a:endParaRPr>
          </a:p>
        </p:txBody>
      </p:sp>
      <p:sp>
        <p:nvSpPr>
          <p:cNvPr id="126" name="Google Shape;126;p4"/>
          <p:cNvSpPr txBox="1"/>
          <p:nvPr>
            <p:ph idx="1" type="body"/>
          </p:nvPr>
        </p:nvSpPr>
        <p:spPr>
          <a:xfrm>
            <a:off x="908928" y="1819738"/>
            <a:ext cx="7326144" cy="2907962"/>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SzPts val="1800"/>
              <a:buNone/>
            </a:pPr>
            <a:r>
              <a:rPr lang="en-US" sz="2000">
                <a:solidFill>
                  <a:srgbClr val="000000"/>
                </a:solidFill>
                <a:latin typeface="Times New Roman"/>
                <a:ea typeface="Times New Roman"/>
                <a:cs typeface="Times New Roman"/>
                <a:sym typeface="Times New Roman"/>
              </a:rPr>
              <a:t>“How the problems faced by mute people can be accommodated with technological assistance and the barrier of expressing emotions can be overshadowed.”</a:t>
            </a:r>
            <a:endParaRPr/>
          </a:p>
          <a:p>
            <a:pPr indent="0" lvl="0" marL="0" rtl="0" algn="just">
              <a:lnSpc>
                <a:spcPct val="90000"/>
              </a:lnSpc>
              <a:spcBef>
                <a:spcPts val="1600"/>
              </a:spcBef>
              <a:spcAft>
                <a:spcPts val="0"/>
              </a:spcAft>
              <a:buClr>
                <a:schemeClr val="dk1"/>
              </a:buClr>
              <a:buSzPts val="1100"/>
              <a:buFont typeface="Arial"/>
              <a:buNone/>
            </a:pPr>
            <a:r>
              <a:t/>
            </a:r>
            <a:endParaRPr sz="2000">
              <a:solidFill>
                <a:srgbClr val="000000"/>
              </a:solidFill>
              <a:latin typeface="Times New Roman"/>
              <a:ea typeface="Times New Roman"/>
              <a:cs typeface="Times New Roman"/>
              <a:sym typeface="Times New Roman"/>
            </a:endParaRPr>
          </a:p>
          <a:p>
            <a:pPr indent="0" lvl="0" marL="0" rtl="0" algn="just">
              <a:lnSpc>
                <a:spcPct val="90000"/>
              </a:lnSpc>
              <a:spcBef>
                <a:spcPts val="1600"/>
              </a:spcBef>
              <a:spcAft>
                <a:spcPts val="160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5"/>
          <p:cNvSpPr txBox="1"/>
          <p:nvPr>
            <p:ph type="title"/>
          </p:nvPr>
        </p:nvSpPr>
        <p:spPr>
          <a:xfrm>
            <a:off x="864593" y="4712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2800"/>
              <a:buFont typeface="Times New Roman"/>
              <a:buNone/>
            </a:pPr>
            <a:r>
              <a:rPr b="1" lang="en-US" sz="4000">
                <a:solidFill>
                  <a:schemeClr val="dk1"/>
                </a:solidFill>
                <a:latin typeface="Times New Roman"/>
                <a:ea typeface="Times New Roman"/>
                <a:cs typeface="Times New Roman"/>
                <a:sym typeface="Times New Roman"/>
              </a:rPr>
              <a:t>EXISTING SYSTEM</a:t>
            </a:r>
            <a:endParaRPr/>
          </a:p>
        </p:txBody>
      </p:sp>
      <p:sp>
        <p:nvSpPr>
          <p:cNvPr id="132" name="Google Shape;132;p5"/>
          <p:cNvSpPr txBox="1"/>
          <p:nvPr>
            <p:ph idx="1" type="body"/>
          </p:nvPr>
        </p:nvSpPr>
        <p:spPr>
          <a:xfrm>
            <a:off x="864593" y="1315508"/>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800"/>
              <a:buNone/>
            </a:pPr>
            <a:r>
              <a:rPr lang="en-US" sz="2000">
                <a:solidFill>
                  <a:srgbClr val="000000"/>
                </a:solidFill>
                <a:latin typeface="Times New Roman"/>
                <a:ea typeface="Times New Roman"/>
                <a:cs typeface="Times New Roman"/>
                <a:sym typeface="Times New Roman"/>
              </a:rPr>
              <a:t>Gesture detection :</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0"/>
              </a:spcAft>
              <a:buSzPts val="1800"/>
              <a:buNone/>
            </a:pPr>
            <a:r>
              <a:rPr lang="en-US" sz="2000">
                <a:solidFill>
                  <a:srgbClr val="000000"/>
                </a:solidFill>
                <a:latin typeface="Times New Roman"/>
                <a:ea typeface="Times New Roman"/>
                <a:cs typeface="Times New Roman"/>
                <a:sym typeface="Times New Roman"/>
              </a:rPr>
              <a:t>      ~ Contact devices   	:-    Data gloves </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0"/>
              </a:spcAft>
              <a:buSzPts val="1800"/>
              <a:buNone/>
            </a:pPr>
            <a:r>
              <a:rPr lang="en-US" sz="2000">
                <a:solidFill>
                  <a:srgbClr val="000000"/>
                </a:solidFill>
                <a:latin typeface="Times New Roman"/>
                <a:ea typeface="Times New Roman"/>
                <a:cs typeface="Times New Roman"/>
                <a:sym typeface="Times New Roman"/>
              </a:rPr>
              <a:t>      ~ Non contact devices	:-    Information entropy algorithm</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0"/>
              </a:spcAft>
              <a:buSzPts val="1800"/>
              <a:buNone/>
            </a:pPr>
            <a:r>
              <a:rPr lang="en-US" sz="2000">
                <a:solidFill>
                  <a:srgbClr val="000000"/>
                </a:solidFill>
                <a:latin typeface="Times New Roman"/>
                <a:ea typeface="Times New Roman"/>
                <a:cs typeface="Times New Roman"/>
                <a:sym typeface="Times New Roman"/>
              </a:rPr>
              <a:t>    				                     Kinect’ Sensor by Microsoft  </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1600"/>
              </a:spcAft>
              <a:buSzPts val="1800"/>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6"/>
          <p:cNvSpPr txBox="1"/>
          <p:nvPr>
            <p:ph type="title"/>
          </p:nvPr>
        </p:nvSpPr>
        <p:spPr>
          <a:xfrm>
            <a:off x="878770" y="43793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2800"/>
              <a:buFont typeface="Times New Roman"/>
              <a:buNone/>
            </a:pPr>
            <a:r>
              <a:rPr b="1" lang="en-US" sz="4000">
                <a:solidFill>
                  <a:schemeClr val="dk1"/>
                </a:solidFill>
                <a:latin typeface="Times New Roman"/>
                <a:ea typeface="Times New Roman"/>
                <a:cs typeface="Times New Roman"/>
                <a:sym typeface="Times New Roman"/>
              </a:rPr>
              <a:t>PROPOSED SYSTEM</a:t>
            </a:r>
            <a:endParaRPr/>
          </a:p>
        </p:txBody>
      </p:sp>
      <p:sp>
        <p:nvSpPr>
          <p:cNvPr id="138" name="Google Shape;138;p6"/>
          <p:cNvSpPr txBox="1"/>
          <p:nvPr>
            <p:ph idx="1" type="body"/>
          </p:nvPr>
        </p:nvSpPr>
        <p:spPr>
          <a:xfrm>
            <a:off x="878770" y="1393480"/>
            <a:ext cx="714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800"/>
              <a:buNone/>
            </a:pPr>
            <a:r>
              <a:rPr lang="en-US" sz="2000">
                <a:solidFill>
                  <a:srgbClr val="000000"/>
                </a:solidFill>
                <a:latin typeface="Times New Roman"/>
                <a:ea typeface="Times New Roman"/>
                <a:cs typeface="Times New Roman"/>
                <a:sym typeface="Times New Roman"/>
              </a:rPr>
              <a:t>Application that can recognize  American Sign Language using a Convolutional Neural Network</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0"/>
              </a:spcAft>
              <a:buSzPts val="1800"/>
              <a:buNone/>
            </a:pPr>
            <a:r>
              <a:rPr lang="en-US" sz="2000" u="sng">
                <a:solidFill>
                  <a:srgbClr val="000000"/>
                </a:solidFill>
                <a:latin typeface="Times New Roman"/>
                <a:ea typeface="Times New Roman"/>
                <a:cs typeface="Times New Roman"/>
                <a:sym typeface="Times New Roman"/>
              </a:rPr>
              <a:t>Features :</a:t>
            </a:r>
            <a:endParaRPr sz="2000" u="sng">
              <a:solidFill>
                <a:srgbClr val="000000"/>
              </a:solidFill>
              <a:latin typeface="Times New Roman"/>
              <a:ea typeface="Times New Roman"/>
              <a:cs typeface="Times New Roman"/>
              <a:sym typeface="Times New Roman"/>
            </a:endParaRPr>
          </a:p>
          <a:p>
            <a:pPr indent="-342900" lvl="0" marL="457200" rtl="0" algn="l">
              <a:lnSpc>
                <a:spcPct val="150000"/>
              </a:lnSpc>
              <a:spcBef>
                <a:spcPts val="1600"/>
              </a:spcBef>
              <a:spcAft>
                <a:spcPts val="0"/>
              </a:spcAft>
              <a:buClr>
                <a:srgbClr val="000000"/>
              </a:buClr>
              <a:buSzPts val="1800"/>
              <a:buChar char="●"/>
            </a:pPr>
            <a:r>
              <a:rPr lang="en-US" sz="2000">
                <a:solidFill>
                  <a:srgbClr val="000000"/>
                </a:solidFill>
                <a:latin typeface="Times New Roman"/>
                <a:ea typeface="Times New Roman"/>
                <a:cs typeface="Times New Roman"/>
                <a:sym typeface="Times New Roman"/>
              </a:rPr>
              <a:t>Real time (ASL) detection based on gesture made by user.</a:t>
            </a:r>
            <a:endParaRPr sz="20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Char char="●"/>
            </a:pPr>
            <a:r>
              <a:rPr lang="en-US" sz="2000">
                <a:solidFill>
                  <a:srgbClr val="000000"/>
                </a:solidFill>
                <a:latin typeface="Times New Roman"/>
                <a:ea typeface="Times New Roman"/>
                <a:cs typeface="Times New Roman"/>
                <a:sym typeface="Times New Roman"/>
              </a:rPr>
              <a:t>Customized gesture generation.</a:t>
            </a:r>
            <a:endParaRPr sz="20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Char char="●"/>
            </a:pPr>
            <a:r>
              <a:rPr lang="en-US" sz="2000">
                <a:solidFill>
                  <a:srgbClr val="000000"/>
                </a:solidFill>
                <a:latin typeface="Times New Roman"/>
                <a:ea typeface="Times New Roman"/>
                <a:cs typeface="Times New Roman"/>
                <a:sym typeface="Times New Roman"/>
              </a:rPr>
              <a:t>Sentence formations and  TTS assistance </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0"/>
              </a:spcAft>
              <a:buSzPts val="1800"/>
              <a:buNone/>
            </a:pPr>
            <a:r>
              <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1600"/>
              </a:spcAft>
              <a:buSzPts val="1800"/>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7"/>
          <p:cNvSpPr/>
          <p:nvPr/>
        </p:nvSpPr>
        <p:spPr>
          <a:xfrm>
            <a:off x="809297" y="1229710"/>
            <a:ext cx="7683062" cy="1471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4" name="Google Shape;144;p7"/>
          <p:cNvPicPr preferRelativeResize="0"/>
          <p:nvPr/>
        </p:nvPicPr>
        <p:blipFill rotWithShape="1">
          <a:blip r:embed="rId3">
            <a:alphaModFix/>
          </a:blip>
          <a:srcRect b="0" l="0" r="0" t="0"/>
          <a:stretch/>
        </p:blipFill>
        <p:spPr>
          <a:xfrm>
            <a:off x="5110422" y="943733"/>
            <a:ext cx="3440656" cy="268593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960"/>
              </a:srgbClr>
            </a:outerShdw>
          </a:effectLst>
        </p:spPr>
      </p:pic>
      <p:pic>
        <p:nvPicPr>
          <p:cNvPr id="145" name="Google Shape;145;p7"/>
          <p:cNvPicPr preferRelativeResize="0"/>
          <p:nvPr/>
        </p:nvPicPr>
        <p:blipFill rotWithShape="1">
          <a:blip r:embed="rId4">
            <a:alphaModFix/>
          </a:blip>
          <a:srcRect b="0" l="0" r="0" t="0"/>
          <a:stretch/>
        </p:blipFill>
        <p:spPr>
          <a:xfrm>
            <a:off x="497078" y="933221"/>
            <a:ext cx="4121974" cy="268593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96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8"/>
          <p:cNvPicPr preferRelativeResize="0"/>
          <p:nvPr/>
        </p:nvPicPr>
        <p:blipFill rotWithShape="1">
          <a:blip r:embed="rId3">
            <a:alphaModFix/>
          </a:blip>
          <a:srcRect b="0" l="0" r="0" t="0"/>
          <a:stretch/>
        </p:blipFill>
        <p:spPr>
          <a:xfrm>
            <a:off x="834819" y="748436"/>
            <a:ext cx="7552436" cy="361387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196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9"/>
          <p:cNvSpPr txBox="1"/>
          <p:nvPr>
            <p:ph idx="1" type="body"/>
          </p:nvPr>
        </p:nvSpPr>
        <p:spPr>
          <a:xfrm>
            <a:off x="868503" y="1229286"/>
            <a:ext cx="8520600" cy="4103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800"/>
              <a:buNone/>
            </a:pPr>
            <a:r>
              <a:rPr lang="en-US" sz="2400">
                <a:solidFill>
                  <a:srgbClr val="000000"/>
                </a:solidFill>
                <a:latin typeface="Times New Roman"/>
                <a:ea typeface="Times New Roman"/>
                <a:cs typeface="Times New Roman"/>
                <a:sym typeface="Times New Roman"/>
              </a:rPr>
              <a:t>Core Modules :</a:t>
            </a:r>
            <a:endParaRPr sz="2400">
              <a:solidFill>
                <a:srgbClr val="000000"/>
              </a:solidFill>
              <a:latin typeface="Times New Roman"/>
              <a:ea typeface="Times New Roman"/>
              <a:cs typeface="Times New Roman"/>
              <a:sym typeface="Times New Roman"/>
            </a:endParaRPr>
          </a:p>
          <a:p>
            <a:pPr indent="-342900" lvl="0" marL="457200" rtl="0" algn="l">
              <a:lnSpc>
                <a:spcPct val="150000"/>
              </a:lnSpc>
              <a:spcBef>
                <a:spcPts val="160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Scanner  </a:t>
            </a:r>
            <a:endParaRPr sz="20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Data Pre-Processing</a:t>
            </a:r>
            <a:endParaRPr sz="20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Gesture Processing  </a:t>
            </a:r>
            <a:endParaRPr sz="20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Custom Gestures</a:t>
            </a:r>
            <a:endParaRPr sz="20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Predicted Output</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600"/>
              </a:spcBef>
              <a:spcAft>
                <a:spcPts val="1600"/>
              </a:spcAft>
              <a:buSzPts val="1800"/>
              <a:buNone/>
            </a:pPr>
            <a:r>
              <a:t/>
            </a:r>
            <a:endParaRPr sz="2000">
              <a:latin typeface="Times New Roman"/>
              <a:ea typeface="Times New Roman"/>
              <a:cs typeface="Times New Roman"/>
              <a:sym typeface="Times New Roman"/>
            </a:endParaRPr>
          </a:p>
        </p:txBody>
      </p:sp>
      <p:sp>
        <p:nvSpPr>
          <p:cNvPr id="156" name="Google Shape;156;p9"/>
          <p:cNvSpPr/>
          <p:nvPr/>
        </p:nvSpPr>
        <p:spPr>
          <a:xfrm>
            <a:off x="880661" y="327057"/>
            <a:ext cx="646683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MODULES DESCRIPTION</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