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119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776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688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9580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49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4114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91026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879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83319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88084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66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097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6765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0767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618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Tree>
    <p:extLst>
      <p:ext uri="{BB962C8B-B14F-4D97-AF65-F5344CB8AC3E}">
        <p14:creationId xmlns:p14="http://schemas.microsoft.com/office/powerpoint/2010/main" val="380534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5036000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Akhila Chinthala- 700757565</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 - 700744594</a:t>
            </a:r>
          </a:p>
          <a:p>
            <a:r>
              <a:rPr lang="en-US" dirty="0">
                <a:latin typeface="Times New Roman" panose="02020603050405020304" pitchFamily="18" charset="0"/>
                <a:cs typeface="Times New Roman" panose="02020603050405020304" pitchFamily="18" charset="0"/>
              </a:rPr>
              <a:t>3.) 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 - 700758904</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- 700756639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786199"/>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Akhila Chinthala: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2044</TotalTime>
  <Words>2359</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Maven Pro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AKHILA CHINTHALA</cp:lastModifiedBy>
  <cp:revision>8</cp:revision>
  <dcterms:created xsi:type="dcterms:W3CDTF">2023-11-28T21:36:57Z</dcterms:created>
  <dcterms:modified xsi:type="dcterms:W3CDTF">2024-04-18T04:46:25Z</dcterms:modified>
</cp:coreProperties>
</file>