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lear Sans Regular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FF"/>
    <a:srgbClr val="A100FF"/>
    <a:srgbClr val="883C84"/>
    <a:srgbClr val="461B49"/>
    <a:srgbClr val="963488"/>
    <a:srgbClr val="2831A2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ESH K DEVADIGA" userId="d114ebb89fbaae34" providerId="LiveId" clId="{6F939E1F-C114-428F-96C0-B05F0EB2EC7C}"/>
    <pc:docChg chg="modSld">
      <pc:chgData name="AKHILESH K DEVADIGA" userId="d114ebb89fbaae34" providerId="LiveId" clId="{6F939E1F-C114-428F-96C0-B05F0EB2EC7C}" dt="2023-06-19T08:47:15.400" v="1" actId="20577"/>
      <pc:docMkLst>
        <pc:docMk/>
      </pc:docMkLst>
      <pc:sldChg chg="modSp mod">
        <pc:chgData name="AKHILESH K DEVADIGA" userId="d114ebb89fbaae34" providerId="LiveId" clId="{6F939E1F-C114-428F-96C0-B05F0EB2EC7C}" dt="2023-06-19T08:47:15.400" v="1" actId="20577"/>
        <pc:sldMkLst>
          <pc:docMk/>
          <pc:sldMk cId="0" sldId="260"/>
        </pc:sldMkLst>
        <pc:spChg chg="mod">
          <ac:chgData name="AKHILESH K DEVADIGA" userId="d114ebb89fbaae34" providerId="LiveId" clId="{6F939E1F-C114-428F-96C0-B05F0EB2EC7C}" dt="2023-06-19T08:47:15.400" v="1" actId="20577"/>
          <ac:spMkLst>
            <pc:docMk/>
            <pc:sldMk cId="0" sldId="260"/>
            <ac:spMk id="32" creationId="{0F45538A-3AA3-57FB-2576-61E6DECD1B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2502186"/>
            <a:ext cx="6222025" cy="427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TOP 5 performing category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209999" y="1939596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                                                    </a:t>
            </a:r>
            <a:r>
              <a:rPr lang="en-IN" sz="4800" dirty="0"/>
              <a:t>our company want’s to analyse social            social buzz to gain insights into </a:t>
            </a:r>
            <a:r>
              <a:rPr lang="en-IN" sz="4800" dirty="0" err="1"/>
              <a:t>sd</a:t>
            </a:r>
            <a:r>
              <a:rPr lang="en-IN" sz="4800" dirty="0"/>
              <a:t>                   into public setiment and trends re                     related our brand and industry       e                      we collected large amount of        d                     from social buzz 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1007484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r>
              <a:rPr lang="en-AU" dirty="0"/>
              <a:t>                           </a:t>
            </a:r>
          </a:p>
          <a:p>
            <a:r>
              <a:rPr lang="en-AU" dirty="0"/>
              <a:t>                                                                                                                                                   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503377" y="406153"/>
            <a:ext cx="549762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CD7DB4-8989-BABB-9233-ED8E16241CFC}"/>
              </a:ext>
            </a:extLst>
          </p:cNvPr>
          <p:cNvSpPr txBox="1"/>
          <p:nvPr/>
        </p:nvSpPr>
        <p:spPr>
          <a:xfrm>
            <a:off x="2253799" y="1637258"/>
            <a:ext cx="8899964" cy="156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Over  100000 posts per day</a:t>
            </a:r>
          </a:p>
          <a:p>
            <a:r>
              <a:rPr lang="en-IN" sz="3200" dirty="0"/>
              <a:t>36,500,000 pieces content per year</a:t>
            </a:r>
          </a:p>
          <a:p>
            <a:endParaRPr lang="en-IN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31F0F0-57C5-44FE-5864-B564125DA9E5}"/>
              </a:ext>
            </a:extLst>
          </p:cNvPr>
          <p:cNvSpPr txBox="1"/>
          <p:nvPr/>
        </p:nvSpPr>
        <p:spPr>
          <a:xfrm>
            <a:off x="2590574" y="3695699"/>
            <a:ext cx="8001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But how to capitalize on it when there is so much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F143F5-D597-3AF7-9CDF-27379D3F4671}"/>
              </a:ext>
            </a:extLst>
          </p:cNvPr>
          <p:cNvSpPr txBox="1"/>
          <p:nvPr/>
        </p:nvSpPr>
        <p:spPr>
          <a:xfrm>
            <a:off x="2819400" y="5753100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Our goal is to find top 5 performing category in social buzz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45538A-3AA3-57FB-2576-61E6DECD1B3D}"/>
              </a:ext>
            </a:extLst>
          </p:cNvPr>
          <p:cNvSpPr txBox="1"/>
          <p:nvPr/>
        </p:nvSpPr>
        <p:spPr>
          <a:xfrm>
            <a:off x="13981006" y="1270731"/>
            <a:ext cx="407839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/>
          </a:p>
          <a:p>
            <a:r>
              <a:rPr lang="en-IN" sz="2800" dirty="0"/>
              <a:t>Data analyst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E86710-BCA7-424C-1CA7-1783213C56C0}"/>
              </a:ext>
            </a:extLst>
          </p:cNvPr>
          <p:cNvSpPr txBox="1"/>
          <p:nvPr/>
        </p:nvSpPr>
        <p:spPr>
          <a:xfrm>
            <a:off x="13981006" y="4221947"/>
            <a:ext cx="4270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Marcus</a:t>
            </a:r>
          </a:p>
          <a:p>
            <a:r>
              <a:rPr lang="en-IN" sz="4000" dirty="0"/>
              <a:t>Data engineer</a:t>
            </a:r>
          </a:p>
          <a:p>
            <a:endParaRPr lang="en-IN" sz="4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AC3284-0221-53C4-C894-08F2781BA9DC}"/>
              </a:ext>
            </a:extLst>
          </p:cNvPr>
          <p:cNvSpPr txBox="1"/>
          <p:nvPr/>
        </p:nvSpPr>
        <p:spPr>
          <a:xfrm>
            <a:off x="14173200" y="7173163"/>
            <a:ext cx="3886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Marnus</a:t>
            </a:r>
          </a:p>
          <a:p>
            <a:r>
              <a:rPr lang="en-IN" sz="4000" dirty="0"/>
              <a:t>Team leader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93E68D-E5E4-5C57-626C-DA6F1406BB90}"/>
              </a:ext>
            </a:extLst>
          </p:cNvPr>
          <p:cNvSpPr txBox="1"/>
          <p:nvPr/>
        </p:nvSpPr>
        <p:spPr>
          <a:xfrm>
            <a:off x="4067424" y="1284816"/>
            <a:ext cx="4926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Understanding the problem statement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095B2C-8E68-9824-DA74-61B460B674D2}"/>
              </a:ext>
            </a:extLst>
          </p:cNvPr>
          <p:cNvSpPr txBox="1"/>
          <p:nvPr/>
        </p:nvSpPr>
        <p:spPr>
          <a:xfrm>
            <a:off x="6172200" y="2896904"/>
            <a:ext cx="3936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479B9-12D9-1593-190E-7106F82ABD7B}"/>
              </a:ext>
            </a:extLst>
          </p:cNvPr>
          <p:cNvSpPr txBox="1"/>
          <p:nvPr/>
        </p:nvSpPr>
        <p:spPr>
          <a:xfrm>
            <a:off x="7676073" y="4285379"/>
            <a:ext cx="413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114436-32C9-1444-6775-C13C82AE55A4}"/>
              </a:ext>
            </a:extLst>
          </p:cNvPr>
          <p:cNvSpPr txBox="1"/>
          <p:nvPr/>
        </p:nvSpPr>
        <p:spPr>
          <a:xfrm>
            <a:off x="9423367" y="6121080"/>
            <a:ext cx="3835433" cy="731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AE3C02-57A2-11B4-97D5-E2F139A32258}"/>
              </a:ext>
            </a:extLst>
          </p:cNvPr>
          <p:cNvSpPr txBox="1"/>
          <p:nvPr/>
        </p:nvSpPr>
        <p:spPr>
          <a:xfrm>
            <a:off x="11179806" y="7828620"/>
            <a:ext cx="4066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Showcasing </a:t>
            </a:r>
            <a:r>
              <a:rPr lang="en-IN" sz="4000" dirty="0" err="1"/>
              <a:t>insigts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1430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 -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5EE6B7-8ADA-6722-501D-FC7CD17B7BE8}"/>
              </a:ext>
            </a:extLst>
          </p:cNvPr>
          <p:cNvSpPr txBox="1"/>
          <p:nvPr/>
        </p:nvSpPr>
        <p:spPr>
          <a:xfrm>
            <a:off x="381000" y="2400300"/>
            <a:ext cx="17389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We have taken reaction sheet as base. We have  added content type and category from content sheet along with sentiment and score from reaction score sheet by using </a:t>
            </a:r>
            <a:r>
              <a:rPr lang="en-IN" sz="3600" dirty="0" err="1"/>
              <a:t>vlookup</a:t>
            </a:r>
            <a:r>
              <a:rPr lang="en-IN" sz="36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FA5BD-87ED-7529-BEE5-D99D38E3935C}"/>
              </a:ext>
            </a:extLst>
          </p:cNvPr>
          <p:cNvSpPr txBox="1"/>
          <p:nvPr/>
        </p:nvSpPr>
        <p:spPr>
          <a:xfrm>
            <a:off x="517112" y="4000500"/>
            <a:ext cx="1693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We Have got 18 unique category in that education category is on top with score of 53935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A6C16-942B-6BE1-66D8-B0AAEB05FFB1}"/>
              </a:ext>
            </a:extLst>
          </p:cNvPr>
          <p:cNvSpPr txBox="1"/>
          <p:nvPr/>
        </p:nvSpPr>
        <p:spPr>
          <a:xfrm>
            <a:off x="381000" y="5143500"/>
            <a:ext cx="1693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Top performing categories are –</a:t>
            </a:r>
          </a:p>
          <a:p>
            <a:r>
              <a:rPr lang="en-IN" sz="3600" dirty="0"/>
              <a:t>1) Education – 53935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2AA54-9875-F753-61E4-B88201509600}"/>
              </a:ext>
            </a:extLst>
          </p:cNvPr>
          <p:cNvSpPr txBox="1"/>
          <p:nvPr/>
        </p:nvSpPr>
        <p:spPr>
          <a:xfrm>
            <a:off x="381000" y="571500"/>
            <a:ext cx="1760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2) Culture – 53657</a:t>
            </a:r>
          </a:p>
          <a:p>
            <a:r>
              <a:rPr lang="en-IN" sz="3600" dirty="0"/>
              <a:t>3) Dogs  - 52745</a:t>
            </a:r>
          </a:p>
          <a:p>
            <a:r>
              <a:rPr lang="en-IN" sz="3600" dirty="0"/>
              <a:t>4) Public speaking – 52443</a:t>
            </a:r>
          </a:p>
          <a:p>
            <a:r>
              <a:rPr lang="en-IN" sz="3600" dirty="0"/>
              <a:t>5) cooking - 49681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F71AC-BE78-B27F-1F3F-82451AA306DC}"/>
              </a:ext>
            </a:extLst>
          </p:cNvPr>
          <p:cNvSpPr txBox="1"/>
          <p:nvPr/>
        </p:nvSpPr>
        <p:spPr>
          <a:xfrm>
            <a:off x="533400" y="3390900"/>
            <a:ext cx="1744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Most pics were posted in the month of </a:t>
            </a:r>
            <a:r>
              <a:rPr lang="en-IN" sz="4000" dirty="0">
                <a:highlight>
                  <a:srgbClr val="FFFF00"/>
                </a:highlight>
              </a:rPr>
              <a:t>may that is 2138 </a:t>
            </a:r>
            <a:r>
              <a:rPr lang="en-IN" sz="4000" dirty="0"/>
              <a:t>followed </a:t>
            </a:r>
            <a:r>
              <a:rPr lang="en-IN" sz="4000" dirty="0">
                <a:highlight>
                  <a:srgbClr val="A100FF"/>
                </a:highlight>
              </a:rPr>
              <a:t>by January that is 2126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0B18A-09B5-ACD6-0D96-CCCED94120E8}"/>
              </a:ext>
            </a:extLst>
          </p:cNvPr>
          <p:cNvSpPr txBox="1"/>
          <p:nvPr/>
        </p:nvSpPr>
        <p:spPr>
          <a:xfrm>
            <a:off x="381000" y="5372100"/>
            <a:ext cx="1760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On 2020 highest posts were posted </a:t>
            </a:r>
            <a:r>
              <a:rPr lang="en-IN" sz="3600" dirty="0">
                <a:highlight>
                  <a:srgbClr val="00BAFF"/>
                </a:highlight>
              </a:rPr>
              <a:t>that is about 13280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2DAD4-7BE4-EE25-24C4-056EB4CA166A}"/>
              </a:ext>
            </a:extLst>
          </p:cNvPr>
          <p:cNvSpPr txBox="1"/>
          <p:nvPr/>
        </p:nvSpPr>
        <p:spPr>
          <a:xfrm>
            <a:off x="381000" y="6591300"/>
            <a:ext cx="1790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We have got 4 type of content format-</a:t>
            </a:r>
          </a:p>
          <a:p>
            <a:r>
              <a:rPr lang="en-IN" sz="3600" dirty="0">
                <a:highlight>
                  <a:srgbClr val="00FFFF"/>
                </a:highlight>
              </a:rPr>
              <a:t>Audio,vedio,image,gif</a:t>
            </a:r>
          </a:p>
        </p:txBody>
      </p:sp>
    </p:spTree>
    <p:extLst>
      <p:ext uri="{BB962C8B-B14F-4D97-AF65-F5344CB8AC3E}">
        <p14:creationId xmlns:p14="http://schemas.microsoft.com/office/powerpoint/2010/main" val="288711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741</TotalTime>
  <Words>263</Words>
  <Application>Microsoft Office PowerPoint</Application>
  <PresentationFormat>Custom</PresentationFormat>
  <Paragraphs>66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Clear Sans Regular Bold</vt:lpstr>
      <vt:lpstr>Arial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AKHILESH K DEVADIGA</cp:lastModifiedBy>
  <cp:revision>9</cp:revision>
  <dcterms:created xsi:type="dcterms:W3CDTF">2006-08-16T00:00:00Z</dcterms:created>
  <dcterms:modified xsi:type="dcterms:W3CDTF">2023-06-19T08:47:24Z</dcterms:modified>
  <dc:identifier>DAEhDyfaYKE</dc:identifier>
</cp:coreProperties>
</file>