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22FA7E-2D7C-4CF5-9A6C-D16D74438D72}" v="48" dt="2023-06-25T17:14:11.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K DEVADIGA" userId="d114ebb89fbaae34" providerId="LiveId" clId="{FD22FA7E-2D7C-4CF5-9A6C-D16D74438D72}"/>
    <pc:docChg chg="undo custSel addSld delSld modSld">
      <pc:chgData name="AKHILESH K DEVADIGA" userId="d114ebb89fbaae34" providerId="LiveId" clId="{FD22FA7E-2D7C-4CF5-9A6C-D16D74438D72}" dt="2023-06-25T17:19:38.737" v="4678" actId="14100"/>
      <pc:docMkLst>
        <pc:docMk/>
      </pc:docMkLst>
      <pc:sldChg chg="addSp modSp new mod">
        <pc:chgData name="AKHILESH K DEVADIGA" userId="d114ebb89fbaae34" providerId="LiveId" clId="{FD22FA7E-2D7C-4CF5-9A6C-D16D74438D72}" dt="2023-06-25T17:19:38.737" v="4678" actId="14100"/>
        <pc:sldMkLst>
          <pc:docMk/>
          <pc:sldMk cId="2971385510" sldId="256"/>
        </pc:sldMkLst>
        <pc:spChg chg="mod">
          <ac:chgData name="AKHILESH K DEVADIGA" userId="d114ebb89fbaae34" providerId="LiveId" clId="{FD22FA7E-2D7C-4CF5-9A6C-D16D74438D72}" dt="2023-06-25T17:19:31.376" v="4676" actId="14100"/>
          <ac:spMkLst>
            <pc:docMk/>
            <pc:sldMk cId="2971385510" sldId="256"/>
            <ac:spMk id="2" creationId="{761CBCD0-11CA-8927-9285-EB4EB094C866}"/>
          </ac:spMkLst>
        </pc:spChg>
        <pc:spChg chg="mod">
          <ac:chgData name="AKHILESH K DEVADIGA" userId="d114ebb89fbaae34" providerId="LiveId" clId="{FD22FA7E-2D7C-4CF5-9A6C-D16D74438D72}" dt="2023-06-25T11:43:31.314" v="3"/>
          <ac:spMkLst>
            <pc:docMk/>
            <pc:sldMk cId="2971385510" sldId="256"/>
            <ac:spMk id="3" creationId="{1BE114B3-FF89-7594-726C-63F7C7B755AE}"/>
          </ac:spMkLst>
        </pc:spChg>
        <pc:picChg chg="add mod">
          <ac:chgData name="AKHILESH K DEVADIGA" userId="d114ebb89fbaae34" providerId="LiveId" clId="{FD22FA7E-2D7C-4CF5-9A6C-D16D74438D72}" dt="2023-06-25T17:19:38.737" v="4678" actId="14100"/>
          <ac:picMkLst>
            <pc:docMk/>
            <pc:sldMk cId="2971385510" sldId="256"/>
            <ac:picMk id="5" creationId="{692D0C2B-AA4A-5D98-B692-447336A6E5BF}"/>
          </ac:picMkLst>
        </pc:picChg>
      </pc:sldChg>
      <pc:sldChg chg="addSp delSp modSp new mod">
        <pc:chgData name="AKHILESH K DEVADIGA" userId="d114ebb89fbaae34" providerId="LiveId" clId="{FD22FA7E-2D7C-4CF5-9A6C-D16D74438D72}" dt="2023-06-25T11:58:36.650" v="354" actId="207"/>
        <pc:sldMkLst>
          <pc:docMk/>
          <pc:sldMk cId="12207331" sldId="257"/>
        </pc:sldMkLst>
        <pc:spChg chg="mod">
          <ac:chgData name="AKHILESH K DEVADIGA" userId="d114ebb89fbaae34" providerId="LiveId" clId="{FD22FA7E-2D7C-4CF5-9A6C-D16D74438D72}" dt="2023-06-25T11:55:11.377" v="220" actId="20577"/>
          <ac:spMkLst>
            <pc:docMk/>
            <pc:sldMk cId="12207331" sldId="257"/>
            <ac:spMk id="2" creationId="{595C673D-DFAF-631C-8C10-EC40046C9DDD}"/>
          </ac:spMkLst>
        </pc:spChg>
        <pc:spChg chg="add del mod">
          <ac:chgData name="AKHILESH K DEVADIGA" userId="d114ebb89fbaae34" providerId="LiveId" clId="{FD22FA7E-2D7C-4CF5-9A6C-D16D74438D72}" dt="2023-06-25T11:57:00.691" v="247" actId="14100"/>
          <ac:spMkLst>
            <pc:docMk/>
            <pc:sldMk cId="12207331" sldId="257"/>
            <ac:spMk id="3" creationId="{D554D7DE-F7AC-6AFF-7AF8-A4837818D602}"/>
          </ac:spMkLst>
        </pc:spChg>
        <pc:spChg chg="add del mod">
          <ac:chgData name="AKHILESH K DEVADIGA" userId="d114ebb89fbaae34" providerId="LiveId" clId="{FD22FA7E-2D7C-4CF5-9A6C-D16D74438D72}" dt="2023-06-25T11:53:23.690" v="176"/>
          <ac:spMkLst>
            <pc:docMk/>
            <pc:sldMk cId="12207331" sldId="257"/>
            <ac:spMk id="4" creationId="{3660DB32-5A9D-1D69-FE94-69D90F145BDA}"/>
          </ac:spMkLst>
        </pc:spChg>
        <pc:spChg chg="add mod">
          <ac:chgData name="AKHILESH K DEVADIGA" userId="d114ebb89fbaae34" providerId="LiveId" clId="{FD22FA7E-2D7C-4CF5-9A6C-D16D74438D72}" dt="2023-06-25T11:56:02.936" v="232" actId="113"/>
          <ac:spMkLst>
            <pc:docMk/>
            <pc:sldMk cId="12207331" sldId="257"/>
            <ac:spMk id="5" creationId="{76C1C630-88BD-4F65-B468-C7EEC1471ADF}"/>
          </ac:spMkLst>
        </pc:spChg>
        <pc:spChg chg="add mod">
          <ac:chgData name="AKHILESH K DEVADIGA" userId="d114ebb89fbaae34" providerId="LiveId" clId="{FD22FA7E-2D7C-4CF5-9A6C-D16D74438D72}" dt="2023-06-25T11:58:36.650" v="354" actId="207"/>
          <ac:spMkLst>
            <pc:docMk/>
            <pc:sldMk cId="12207331" sldId="257"/>
            <ac:spMk id="7" creationId="{8488C9C1-D007-0A57-A781-A1A5B7CD69D3}"/>
          </ac:spMkLst>
        </pc:spChg>
        <pc:graphicFrameChg chg="add del modGraphic">
          <ac:chgData name="AKHILESH K DEVADIGA" userId="d114ebb89fbaae34" providerId="LiveId" clId="{FD22FA7E-2D7C-4CF5-9A6C-D16D74438D72}" dt="2023-06-25T11:56:30.085" v="236" actId="1032"/>
          <ac:graphicFrameMkLst>
            <pc:docMk/>
            <pc:sldMk cId="12207331" sldId="257"/>
            <ac:graphicFrameMk id="6" creationId="{7466466B-98DA-DC2C-99CF-6DF8F2DD5F67}"/>
          </ac:graphicFrameMkLst>
        </pc:graphicFrameChg>
      </pc:sldChg>
      <pc:sldChg chg="addSp delSp modSp new mod">
        <pc:chgData name="AKHILESH K DEVADIGA" userId="d114ebb89fbaae34" providerId="LiveId" clId="{FD22FA7E-2D7C-4CF5-9A6C-D16D74438D72}" dt="2023-06-25T13:18:39.464" v="1098" actId="20577"/>
        <pc:sldMkLst>
          <pc:docMk/>
          <pc:sldMk cId="3911383749" sldId="258"/>
        </pc:sldMkLst>
        <pc:spChg chg="mod">
          <ac:chgData name="AKHILESH K DEVADIGA" userId="d114ebb89fbaae34" providerId="LiveId" clId="{FD22FA7E-2D7C-4CF5-9A6C-D16D74438D72}" dt="2023-06-25T13:06:49.155" v="423" actId="20577"/>
          <ac:spMkLst>
            <pc:docMk/>
            <pc:sldMk cId="3911383749" sldId="258"/>
            <ac:spMk id="2" creationId="{2B425903-E8E9-F41F-7F66-819493FAD7FD}"/>
          </ac:spMkLst>
        </pc:spChg>
        <pc:spChg chg="mod">
          <ac:chgData name="AKHILESH K DEVADIGA" userId="d114ebb89fbaae34" providerId="LiveId" clId="{FD22FA7E-2D7C-4CF5-9A6C-D16D74438D72}" dt="2023-06-25T13:02:35.508" v="400" actId="20577"/>
          <ac:spMkLst>
            <pc:docMk/>
            <pc:sldMk cId="3911383749" sldId="258"/>
            <ac:spMk id="3" creationId="{391A7021-C7CF-2EC3-910B-135F99675A9B}"/>
          </ac:spMkLst>
        </pc:spChg>
        <pc:spChg chg="add del mod">
          <ac:chgData name="AKHILESH K DEVADIGA" userId="d114ebb89fbaae34" providerId="LiveId" clId="{FD22FA7E-2D7C-4CF5-9A6C-D16D74438D72}" dt="2023-06-25T13:05:07.576" v="404"/>
          <ac:spMkLst>
            <pc:docMk/>
            <pc:sldMk cId="3911383749" sldId="258"/>
            <ac:spMk id="4" creationId="{E55397E6-C4E0-FF12-6957-087750D80AD8}"/>
          </ac:spMkLst>
        </pc:spChg>
        <pc:spChg chg="add mod">
          <ac:chgData name="AKHILESH K DEVADIGA" userId="d114ebb89fbaae34" providerId="LiveId" clId="{FD22FA7E-2D7C-4CF5-9A6C-D16D74438D72}" dt="2023-06-25T13:18:39.464" v="1098" actId="20577"/>
          <ac:spMkLst>
            <pc:docMk/>
            <pc:sldMk cId="3911383749" sldId="258"/>
            <ac:spMk id="5" creationId="{13606013-F9C3-E8A2-197F-36F773CB08FD}"/>
          </ac:spMkLst>
        </pc:spChg>
      </pc:sldChg>
      <pc:sldChg chg="addSp delSp modSp new mod">
        <pc:chgData name="AKHILESH K DEVADIGA" userId="d114ebb89fbaae34" providerId="LiveId" clId="{FD22FA7E-2D7C-4CF5-9A6C-D16D74438D72}" dt="2023-06-25T13:30:07.291" v="1319" actId="115"/>
        <pc:sldMkLst>
          <pc:docMk/>
          <pc:sldMk cId="2993529128" sldId="259"/>
        </pc:sldMkLst>
        <pc:spChg chg="mod">
          <ac:chgData name="AKHILESH K DEVADIGA" userId="d114ebb89fbaae34" providerId="LiveId" clId="{FD22FA7E-2D7C-4CF5-9A6C-D16D74438D72}" dt="2023-06-25T13:22:09.930" v="1136" actId="20577"/>
          <ac:spMkLst>
            <pc:docMk/>
            <pc:sldMk cId="2993529128" sldId="259"/>
            <ac:spMk id="2" creationId="{D17542D5-A54E-71C9-9F69-A9616410C1E0}"/>
          </ac:spMkLst>
        </pc:spChg>
        <pc:spChg chg="del mod">
          <ac:chgData name="AKHILESH K DEVADIGA" userId="d114ebb89fbaae34" providerId="LiveId" clId="{FD22FA7E-2D7C-4CF5-9A6C-D16D74438D72}" dt="2023-06-25T13:26:22.651" v="1137" actId="931"/>
          <ac:spMkLst>
            <pc:docMk/>
            <pc:sldMk cId="2993529128" sldId="259"/>
            <ac:spMk id="3" creationId="{7FE18B22-AD11-C2FA-12E0-3F93E65B258C}"/>
          </ac:spMkLst>
        </pc:spChg>
        <pc:spChg chg="add del mod">
          <ac:chgData name="AKHILESH K DEVADIGA" userId="d114ebb89fbaae34" providerId="LiveId" clId="{FD22FA7E-2D7C-4CF5-9A6C-D16D74438D72}" dt="2023-06-25T13:26:59.171" v="1141" actId="931"/>
          <ac:spMkLst>
            <pc:docMk/>
            <pc:sldMk cId="2993529128" sldId="259"/>
            <ac:spMk id="7" creationId="{81B9340C-C6F0-D0AA-9715-8D315C76E5C9}"/>
          </ac:spMkLst>
        </pc:spChg>
        <pc:spChg chg="add mod">
          <ac:chgData name="AKHILESH K DEVADIGA" userId="d114ebb89fbaae34" providerId="LiveId" clId="{FD22FA7E-2D7C-4CF5-9A6C-D16D74438D72}" dt="2023-06-25T13:30:07.291" v="1319" actId="115"/>
          <ac:spMkLst>
            <pc:docMk/>
            <pc:sldMk cId="2993529128" sldId="259"/>
            <ac:spMk id="10" creationId="{DCDB65AB-6205-0F76-9DB1-94E7B01DE776}"/>
          </ac:spMkLst>
        </pc:spChg>
        <pc:picChg chg="add del mod">
          <ac:chgData name="AKHILESH K DEVADIGA" userId="d114ebb89fbaae34" providerId="LiveId" clId="{FD22FA7E-2D7C-4CF5-9A6C-D16D74438D72}" dt="2023-06-25T13:26:37.146" v="1140" actId="478"/>
          <ac:picMkLst>
            <pc:docMk/>
            <pc:sldMk cId="2993529128" sldId="259"/>
            <ac:picMk id="5" creationId="{412CC535-9BD1-D12F-81C8-C28F07E5D2A4}"/>
          </ac:picMkLst>
        </pc:picChg>
        <pc:picChg chg="add mod">
          <ac:chgData name="AKHILESH K DEVADIGA" userId="d114ebb89fbaae34" providerId="LiveId" clId="{FD22FA7E-2D7C-4CF5-9A6C-D16D74438D72}" dt="2023-06-25T13:27:07.704" v="1145" actId="14100"/>
          <ac:picMkLst>
            <pc:docMk/>
            <pc:sldMk cId="2993529128" sldId="259"/>
            <ac:picMk id="9" creationId="{DCA57B20-4A8B-A1AA-588F-B8A55561D9B3}"/>
          </ac:picMkLst>
        </pc:picChg>
      </pc:sldChg>
      <pc:sldChg chg="addSp delSp modSp new mod">
        <pc:chgData name="AKHILESH K DEVADIGA" userId="d114ebb89fbaae34" providerId="LiveId" clId="{FD22FA7E-2D7C-4CF5-9A6C-D16D74438D72}" dt="2023-06-25T13:45:08.592" v="2290" actId="313"/>
        <pc:sldMkLst>
          <pc:docMk/>
          <pc:sldMk cId="4269708050" sldId="260"/>
        </pc:sldMkLst>
        <pc:spChg chg="mod">
          <ac:chgData name="AKHILESH K DEVADIGA" userId="d114ebb89fbaae34" providerId="LiveId" clId="{FD22FA7E-2D7C-4CF5-9A6C-D16D74438D72}" dt="2023-06-25T13:31:35.194" v="1362" actId="115"/>
          <ac:spMkLst>
            <pc:docMk/>
            <pc:sldMk cId="4269708050" sldId="260"/>
            <ac:spMk id="2" creationId="{03E00259-93B6-CB04-9D72-E8BD579191C6}"/>
          </ac:spMkLst>
        </pc:spChg>
        <pc:spChg chg="mod">
          <ac:chgData name="AKHILESH K DEVADIGA" userId="d114ebb89fbaae34" providerId="LiveId" clId="{FD22FA7E-2D7C-4CF5-9A6C-D16D74438D72}" dt="2023-06-25T13:35:39.846" v="1665" actId="14100"/>
          <ac:spMkLst>
            <pc:docMk/>
            <pc:sldMk cId="4269708050" sldId="260"/>
            <ac:spMk id="3" creationId="{9B735819-CBA5-4C49-1321-9F115D942E2D}"/>
          </ac:spMkLst>
        </pc:spChg>
        <pc:spChg chg="add mod">
          <ac:chgData name="AKHILESH K DEVADIGA" userId="d114ebb89fbaae34" providerId="LiveId" clId="{FD22FA7E-2D7C-4CF5-9A6C-D16D74438D72}" dt="2023-06-25T13:34:09.162" v="1626" actId="207"/>
          <ac:spMkLst>
            <pc:docMk/>
            <pc:sldMk cId="4269708050" sldId="260"/>
            <ac:spMk id="4" creationId="{E14818C4-CC6D-6DAF-AD9A-107443005A03}"/>
          </ac:spMkLst>
        </pc:spChg>
        <pc:spChg chg="add del mod">
          <ac:chgData name="AKHILESH K DEVADIGA" userId="d114ebb89fbaae34" providerId="LiveId" clId="{FD22FA7E-2D7C-4CF5-9A6C-D16D74438D72}" dt="2023-06-25T13:39:44.396" v="1991" actId="478"/>
          <ac:spMkLst>
            <pc:docMk/>
            <pc:sldMk cId="4269708050" sldId="260"/>
            <ac:spMk id="5" creationId="{D1058112-EAC5-B8EF-EF69-4480972B2978}"/>
          </ac:spMkLst>
        </pc:spChg>
        <pc:spChg chg="add del mod">
          <ac:chgData name="AKHILESH K DEVADIGA" userId="d114ebb89fbaae34" providerId="LiveId" clId="{FD22FA7E-2D7C-4CF5-9A6C-D16D74438D72}" dt="2023-06-25T13:41:50.369" v="2067"/>
          <ac:spMkLst>
            <pc:docMk/>
            <pc:sldMk cId="4269708050" sldId="260"/>
            <ac:spMk id="6" creationId="{A7EBD717-4EF9-D271-3121-EE5BB6F7B28F}"/>
          </ac:spMkLst>
        </pc:spChg>
        <pc:spChg chg="add del mod">
          <ac:chgData name="AKHILESH K DEVADIGA" userId="d114ebb89fbaae34" providerId="LiveId" clId="{FD22FA7E-2D7C-4CF5-9A6C-D16D74438D72}" dt="2023-06-25T13:41:45.862" v="2064" actId="1076"/>
          <ac:spMkLst>
            <pc:docMk/>
            <pc:sldMk cId="4269708050" sldId="260"/>
            <ac:spMk id="7" creationId="{4D87D5CB-901E-19CC-42FE-E8480220AF39}"/>
          </ac:spMkLst>
        </pc:spChg>
        <pc:spChg chg="add mod">
          <ac:chgData name="AKHILESH K DEVADIGA" userId="d114ebb89fbaae34" providerId="LiveId" clId="{FD22FA7E-2D7C-4CF5-9A6C-D16D74438D72}" dt="2023-06-25T13:40:20.593" v="2022" actId="207"/>
          <ac:spMkLst>
            <pc:docMk/>
            <pc:sldMk cId="4269708050" sldId="260"/>
            <ac:spMk id="8" creationId="{C9FFCB46-2740-B79F-5A2C-E4D3E760A476}"/>
          </ac:spMkLst>
        </pc:spChg>
        <pc:spChg chg="add del mod">
          <ac:chgData name="AKHILESH K DEVADIGA" userId="d114ebb89fbaae34" providerId="LiveId" clId="{FD22FA7E-2D7C-4CF5-9A6C-D16D74438D72}" dt="2023-06-25T13:41:50.369" v="2069"/>
          <ac:spMkLst>
            <pc:docMk/>
            <pc:sldMk cId="4269708050" sldId="260"/>
            <ac:spMk id="9" creationId="{5EA5D6EA-F956-736F-9A0E-F875551FFD10}"/>
          </ac:spMkLst>
        </pc:spChg>
        <pc:spChg chg="add mod">
          <ac:chgData name="AKHILESH K DEVADIGA" userId="d114ebb89fbaae34" providerId="LiveId" clId="{FD22FA7E-2D7C-4CF5-9A6C-D16D74438D72}" dt="2023-06-25T13:40:50.126" v="2027" actId="14100"/>
          <ac:spMkLst>
            <pc:docMk/>
            <pc:sldMk cId="4269708050" sldId="260"/>
            <ac:spMk id="10" creationId="{AA01BEB9-2BA7-AFCC-3AF0-5558DCAF0DF6}"/>
          </ac:spMkLst>
        </pc:spChg>
        <pc:spChg chg="add mod">
          <ac:chgData name="AKHILESH K DEVADIGA" userId="d114ebb89fbaae34" providerId="LiveId" clId="{FD22FA7E-2D7C-4CF5-9A6C-D16D74438D72}" dt="2023-06-25T13:41:49.268" v="2065" actId="115"/>
          <ac:spMkLst>
            <pc:docMk/>
            <pc:sldMk cId="4269708050" sldId="260"/>
            <ac:spMk id="11" creationId="{79E59493-53ED-48DB-8207-9F61A26C9301}"/>
          </ac:spMkLst>
        </pc:spChg>
        <pc:spChg chg="add mod">
          <ac:chgData name="AKHILESH K DEVADIGA" userId="d114ebb89fbaae34" providerId="LiveId" clId="{FD22FA7E-2D7C-4CF5-9A6C-D16D74438D72}" dt="2023-06-25T13:43:04.508" v="2105" actId="20577"/>
          <ac:spMkLst>
            <pc:docMk/>
            <pc:sldMk cId="4269708050" sldId="260"/>
            <ac:spMk id="12" creationId="{6527E43A-D464-15C7-FC4D-39A94B00D966}"/>
          </ac:spMkLst>
        </pc:spChg>
        <pc:spChg chg="add mod">
          <ac:chgData name="AKHILESH K DEVADIGA" userId="d114ebb89fbaae34" providerId="LiveId" clId="{FD22FA7E-2D7C-4CF5-9A6C-D16D74438D72}" dt="2023-06-25T13:45:08.592" v="2290" actId="313"/>
          <ac:spMkLst>
            <pc:docMk/>
            <pc:sldMk cId="4269708050" sldId="260"/>
            <ac:spMk id="13" creationId="{7E319995-2D14-879A-CFF1-531C94544BAA}"/>
          </ac:spMkLst>
        </pc:spChg>
      </pc:sldChg>
      <pc:sldChg chg="addSp delSp modSp new mod">
        <pc:chgData name="AKHILESH K DEVADIGA" userId="d114ebb89fbaae34" providerId="LiveId" clId="{FD22FA7E-2D7C-4CF5-9A6C-D16D74438D72}" dt="2023-06-25T16:06:27.660" v="2592" actId="20577"/>
        <pc:sldMkLst>
          <pc:docMk/>
          <pc:sldMk cId="3609060713" sldId="261"/>
        </pc:sldMkLst>
        <pc:spChg chg="mod">
          <ac:chgData name="AKHILESH K DEVADIGA" userId="d114ebb89fbaae34" providerId="LiveId" clId="{FD22FA7E-2D7C-4CF5-9A6C-D16D74438D72}" dt="2023-06-25T16:01:40.385" v="2322" actId="207"/>
          <ac:spMkLst>
            <pc:docMk/>
            <pc:sldMk cId="3609060713" sldId="261"/>
            <ac:spMk id="2" creationId="{2DA4D74B-8CA0-0F11-778D-D4ECA0907C5C}"/>
          </ac:spMkLst>
        </pc:spChg>
        <pc:spChg chg="del">
          <ac:chgData name="AKHILESH K DEVADIGA" userId="d114ebb89fbaae34" providerId="LiveId" clId="{FD22FA7E-2D7C-4CF5-9A6C-D16D74438D72}" dt="2023-06-25T16:01:56.090" v="2323" actId="931"/>
          <ac:spMkLst>
            <pc:docMk/>
            <pc:sldMk cId="3609060713" sldId="261"/>
            <ac:spMk id="3" creationId="{AFA10A14-17E9-9981-D30D-9DB94F2C09D9}"/>
          </ac:spMkLst>
        </pc:spChg>
        <pc:spChg chg="add mod">
          <ac:chgData name="AKHILESH K DEVADIGA" userId="d114ebb89fbaae34" providerId="LiveId" clId="{FD22FA7E-2D7C-4CF5-9A6C-D16D74438D72}" dt="2023-06-25T16:03:11.269" v="2374" actId="207"/>
          <ac:spMkLst>
            <pc:docMk/>
            <pc:sldMk cId="3609060713" sldId="261"/>
            <ac:spMk id="6" creationId="{24E0F1D4-15DA-BCD3-DF11-E43F312CE536}"/>
          </ac:spMkLst>
        </pc:spChg>
        <pc:spChg chg="add mod">
          <ac:chgData name="AKHILESH K DEVADIGA" userId="d114ebb89fbaae34" providerId="LiveId" clId="{FD22FA7E-2D7C-4CF5-9A6C-D16D74438D72}" dt="2023-06-25T16:06:27.660" v="2592" actId="20577"/>
          <ac:spMkLst>
            <pc:docMk/>
            <pc:sldMk cId="3609060713" sldId="261"/>
            <ac:spMk id="9" creationId="{D28698A4-7FA3-A6D2-6CF2-5144D230390B}"/>
          </ac:spMkLst>
        </pc:spChg>
        <pc:picChg chg="add mod">
          <ac:chgData name="AKHILESH K DEVADIGA" userId="d114ebb89fbaae34" providerId="LiveId" clId="{FD22FA7E-2D7C-4CF5-9A6C-D16D74438D72}" dt="2023-06-25T16:02:14.515" v="2329" actId="14100"/>
          <ac:picMkLst>
            <pc:docMk/>
            <pc:sldMk cId="3609060713" sldId="261"/>
            <ac:picMk id="5" creationId="{9647888E-2E7C-E90D-9EC6-78E5279D6342}"/>
          </ac:picMkLst>
        </pc:picChg>
        <pc:picChg chg="add mod">
          <ac:chgData name="AKHILESH K DEVADIGA" userId="d114ebb89fbaae34" providerId="LiveId" clId="{FD22FA7E-2D7C-4CF5-9A6C-D16D74438D72}" dt="2023-06-25T16:03:33.194" v="2378" actId="14100"/>
          <ac:picMkLst>
            <pc:docMk/>
            <pc:sldMk cId="3609060713" sldId="261"/>
            <ac:picMk id="8" creationId="{3A461B8C-97FE-C3BE-0AC9-1E517460CEFD}"/>
          </ac:picMkLst>
        </pc:picChg>
      </pc:sldChg>
      <pc:sldChg chg="addSp delSp modSp new mod">
        <pc:chgData name="AKHILESH K DEVADIGA" userId="d114ebb89fbaae34" providerId="LiveId" clId="{FD22FA7E-2D7C-4CF5-9A6C-D16D74438D72}" dt="2023-06-25T16:14:29.193" v="2825" actId="1076"/>
        <pc:sldMkLst>
          <pc:docMk/>
          <pc:sldMk cId="2583272849" sldId="262"/>
        </pc:sldMkLst>
        <pc:spChg chg="mod">
          <ac:chgData name="AKHILESH K DEVADIGA" userId="d114ebb89fbaae34" providerId="LiveId" clId="{FD22FA7E-2D7C-4CF5-9A6C-D16D74438D72}" dt="2023-06-25T16:07:45.951" v="2634" actId="207"/>
          <ac:spMkLst>
            <pc:docMk/>
            <pc:sldMk cId="2583272849" sldId="262"/>
            <ac:spMk id="2" creationId="{388E3287-799F-1C05-934C-BD26BD1B82D0}"/>
          </ac:spMkLst>
        </pc:spChg>
        <pc:spChg chg="del mod">
          <ac:chgData name="AKHILESH K DEVADIGA" userId="d114ebb89fbaae34" providerId="LiveId" clId="{FD22FA7E-2D7C-4CF5-9A6C-D16D74438D72}" dt="2023-06-25T16:09:19.271" v="2637" actId="931"/>
          <ac:spMkLst>
            <pc:docMk/>
            <pc:sldMk cId="2583272849" sldId="262"/>
            <ac:spMk id="3" creationId="{94244451-A42D-49ED-6D7E-D19DDC43B21F}"/>
          </ac:spMkLst>
        </pc:spChg>
        <pc:spChg chg="add mod">
          <ac:chgData name="AKHILESH K DEVADIGA" userId="d114ebb89fbaae34" providerId="LiveId" clId="{FD22FA7E-2D7C-4CF5-9A6C-D16D74438D72}" dt="2023-06-25T16:10:50.125" v="2746" actId="113"/>
          <ac:spMkLst>
            <pc:docMk/>
            <pc:sldMk cId="2583272849" sldId="262"/>
            <ac:spMk id="6" creationId="{063535F0-8F31-5639-ACE3-D3FC49CFFF5F}"/>
          </ac:spMkLst>
        </pc:spChg>
        <pc:spChg chg="add mod">
          <ac:chgData name="AKHILESH K DEVADIGA" userId="d114ebb89fbaae34" providerId="LiveId" clId="{FD22FA7E-2D7C-4CF5-9A6C-D16D74438D72}" dt="2023-06-25T16:14:01.001" v="2821" actId="1076"/>
          <ac:spMkLst>
            <pc:docMk/>
            <pc:sldMk cId="2583272849" sldId="262"/>
            <ac:spMk id="7" creationId="{A70E258A-2C67-5DE5-74B2-13C10942FE00}"/>
          </ac:spMkLst>
        </pc:spChg>
        <pc:picChg chg="add mod">
          <ac:chgData name="AKHILESH K DEVADIGA" userId="d114ebb89fbaae34" providerId="LiveId" clId="{FD22FA7E-2D7C-4CF5-9A6C-D16D74438D72}" dt="2023-06-25T16:09:29.042" v="2640" actId="14100"/>
          <ac:picMkLst>
            <pc:docMk/>
            <pc:sldMk cId="2583272849" sldId="262"/>
            <ac:picMk id="5" creationId="{7230AEB0-A5E8-8F34-73BD-B2631146DA7B}"/>
          </ac:picMkLst>
        </pc:picChg>
        <pc:picChg chg="add mod">
          <ac:chgData name="AKHILESH K DEVADIGA" userId="d114ebb89fbaae34" providerId="LiveId" clId="{FD22FA7E-2D7C-4CF5-9A6C-D16D74438D72}" dt="2023-06-25T16:14:29.193" v="2825" actId="1076"/>
          <ac:picMkLst>
            <pc:docMk/>
            <pc:sldMk cId="2583272849" sldId="262"/>
            <ac:picMk id="9" creationId="{0B95BBC7-C97A-526B-E12F-0069940D9ACB}"/>
          </ac:picMkLst>
        </pc:picChg>
      </pc:sldChg>
      <pc:sldChg chg="addSp delSp modSp new mod">
        <pc:chgData name="AKHILESH K DEVADIGA" userId="d114ebb89fbaae34" providerId="LiveId" clId="{FD22FA7E-2D7C-4CF5-9A6C-D16D74438D72}" dt="2023-06-25T16:18:48.481" v="3013" actId="207"/>
        <pc:sldMkLst>
          <pc:docMk/>
          <pc:sldMk cId="1951374156" sldId="263"/>
        </pc:sldMkLst>
        <pc:spChg chg="mod">
          <ac:chgData name="AKHILESH K DEVADIGA" userId="d114ebb89fbaae34" providerId="LiveId" clId="{FD22FA7E-2D7C-4CF5-9A6C-D16D74438D72}" dt="2023-06-25T16:16:00.866" v="2908" actId="207"/>
          <ac:spMkLst>
            <pc:docMk/>
            <pc:sldMk cId="1951374156" sldId="263"/>
            <ac:spMk id="2" creationId="{070621B5-E1E9-43F0-6956-3CC62F8D0639}"/>
          </ac:spMkLst>
        </pc:spChg>
        <pc:spChg chg="del mod">
          <ac:chgData name="AKHILESH K DEVADIGA" userId="d114ebb89fbaae34" providerId="LiveId" clId="{FD22FA7E-2D7C-4CF5-9A6C-D16D74438D72}" dt="2023-06-25T16:17:15.483" v="2909" actId="931"/>
          <ac:spMkLst>
            <pc:docMk/>
            <pc:sldMk cId="1951374156" sldId="263"/>
            <ac:spMk id="3" creationId="{714DAD7E-4B78-F662-700B-5AE454C904C5}"/>
          </ac:spMkLst>
        </pc:spChg>
        <pc:spChg chg="add mod">
          <ac:chgData name="AKHILESH K DEVADIGA" userId="d114ebb89fbaae34" providerId="LiveId" clId="{FD22FA7E-2D7C-4CF5-9A6C-D16D74438D72}" dt="2023-06-25T16:18:48.481" v="3013" actId="207"/>
          <ac:spMkLst>
            <pc:docMk/>
            <pc:sldMk cId="1951374156" sldId="263"/>
            <ac:spMk id="6" creationId="{CA55C8A8-0199-9212-BEBE-0BAE0B58D7FF}"/>
          </ac:spMkLst>
        </pc:spChg>
        <pc:picChg chg="add mod">
          <ac:chgData name="AKHILESH K DEVADIGA" userId="d114ebb89fbaae34" providerId="LiveId" clId="{FD22FA7E-2D7C-4CF5-9A6C-D16D74438D72}" dt="2023-06-25T16:17:30.217" v="2914" actId="14100"/>
          <ac:picMkLst>
            <pc:docMk/>
            <pc:sldMk cId="1951374156" sldId="263"/>
            <ac:picMk id="5" creationId="{3D280747-C940-3C65-2E8C-288FADF26528}"/>
          </ac:picMkLst>
        </pc:picChg>
      </pc:sldChg>
      <pc:sldChg chg="addSp delSp modSp new mod">
        <pc:chgData name="AKHILESH K DEVADIGA" userId="d114ebb89fbaae34" providerId="LiveId" clId="{FD22FA7E-2D7C-4CF5-9A6C-D16D74438D72}" dt="2023-06-25T16:26:03.422" v="3172" actId="20577"/>
        <pc:sldMkLst>
          <pc:docMk/>
          <pc:sldMk cId="2702743608" sldId="264"/>
        </pc:sldMkLst>
        <pc:spChg chg="mod">
          <ac:chgData name="AKHILESH K DEVADIGA" userId="d114ebb89fbaae34" providerId="LiveId" clId="{FD22FA7E-2D7C-4CF5-9A6C-D16D74438D72}" dt="2023-06-25T16:26:03.422" v="3172" actId="20577"/>
          <ac:spMkLst>
            <pc:docMk/>
            <pc:sldMk cId="2702743608" sldId="264"/>
            <ac:spMk id="2" creationId="{8BB5811A-E755-BA15-8BF1-824170AC9832}"/>
          </ac:spMkLst>
        </pc:spChg>
        <pc:spChg chg="del">
          <ac:chgData name="AKHILESH K DEVADIGA" userId="d114ebb89fbaae34" providerId="LiveId" clId="{FD22FA7E-2D7C-4CF5-9A6C-D16D74438D72}" dt="2023-06-25T16:22:06.150" v="3015" actId="931"/>
          <ac:spMkLst>
            <pc:docMk/>
            <pc:sldMk cId="2702743608" sldId="264"/>
            <ac:spMk id="3" creationId="{843339DB-49EC-9D38-1789-43E4639EF78E}"/>
          </ac:spMkLst>
        </pc:spChg>
        <pc:picChg chg="add mod">
          <ac:chgData name="AKHILESH K DEVADIGA" userId="d114ebb89fbaae34" providerId="LiveId" clId="{FD22FA7E-2D7C-4CF5-9A6C-D16D74438D72}" dt="2023-06-25T16:22:15.981" v="3018" actId="14100"/>
          <ac:picMkLst>
            <pc:docMk/>
            <pc:sldMk cId="2702743608" sldId="264"/>
            <ac:picMk id="5" creationId="{83A8AE1A-2E81-A63A-220F-55A696A39427}"/>
          </ac:picMkLst>
        </pc:picChg>
      </pc:sldChg>
      <pc:sldChg chg="addSp delSp modSp new mod">
        <pc:chgData name="AKHILESH K DEVADIGA" userId="d114ebb89fbaae34" providerId="LiveId" clId="{FD22FA7E-2D7C-4CF5-9A6C-D16D74438D72}" dt="2023-06-25T16:36:36.519" v="3659" actId="20577"/>
        <pc:sldMkLst>
          <pc:docMk/>
          <pc:sldMk cId="2168742031" sldId="265"/>
        </pc:sldMkLst>
        <pc:spChg chg="mod">
          <ac:chgData name="AKHILESH K DEVADIGA" userId="d114ebb89fbaae34" providerId="LiveId" clId="{FD22FA7E-2D7C-4CF5-9A6C-D16D74438D72}" dt="2023-06-25T16:31:09.330" v="3294" actId="20577"/>
          <ac:spMkLst>
            <pc:docMk/>
            <pc:sldMk cId="2168742031" sldId="265"/>
            <ac:spMk id="2" creationId="{00D02EBB-B0B3-9F4E-5F34-66C7E4CB4119}"/>
          </ac:spMkLst>
        </pc:spChg>
        <pc:spChg chg="del">
          <ac:chgData name="AKHILESH K DEVADIGA" userId="d114ebb89fbaae34" providerId="LiveId" clId="{FD22FA7E-2D7C-4CF5-9A6C-D16D74438D72}" dt="2023-06-25T16:28:36.993" v="3174" actId="931"/>
          <ac:spMkLst>
            <pc:docMk/>
            <pc:sldMk cId="2168742031" sldId="265"/>
            <ac:spMk id="3" creationId="{D667AA03-3051-8C9F-C97B-24E030750DB3}"/>
          </ac:spMkLst>
        </pc:spChg>
        <pc:spChg chg="add mod">
          <ac:chgData name="AKHILESH K DEVADIGA" userId="d114ebb89fbaae34" providerId="LiveId" clId="{FD22FA7E-2D7C-4CF5-9A6C-D16D74438D72}" dt="2023-06-25T16:36:36.519" v="3659" actId="20577"/>
          <ac:spMkLst>
            <pc:docMk/>
            <pc:sldMk cId="2168742031" sldId="265"/>
            <ac:spMk id="6" creationId="{D323B4B5-19D5-6434-CBB8-D3C8C0F71496}"/>
          </ac:spMkLst>
        </pc:spChg>
        <pc:picChg chg="add mod">
          <ac:chgData name="AKHILESH K DEVADIGA" userId="d114ebb89fbaae34" providerId="LiveId" clId="{FD22FA7E-2D7C-4CF5-9A6C-D16D74438D72}" dt="2023-06-25T16:31:26.765" v="3298" actId="14100"/>
          <ac:picMkLst>
            <pc:docMk/>
            <pc:sldMk cId="2168742031" sldId="265"/>
            <ac:picMk id="5" creationId="{CB4306C2-95D3-4497-73C7-2EB435E96683}"/>
          </ac:picMkLst>
        </pc:picChg>
      </pc:sldChg>
      <pc:sldChg chg="addSp delSp modSp new mod">
        <pc:chgData name="AKHILESH K DEVADIGA" userId="d114ebb89fbaae34" providerId="LiveId" clId="{FD22FA7E-2D7C-4CF5-9A6C-D16D74438D72}" dt="2023-06-25T16:58:14.090" v="4369" actId="20577"/>
        <pc:sldMkLst>
          <pc:docMk/>
          <pc:sldMk cId="3714683288" sldId="266"/>
        </pc:sldMkLst>
        <pc:spChg chg="mod">
          <ac:chgData name="AKHILESH K DEVADIGA" userId="d114ebb89fbaae34" providerId="LiveId" clId="{FD22FA7E-2D7C-4CF5-9A6C-D16D74438D72}" dt="2023-06-25T16:37:55.512" v="3686" actId="1076"/>
          <ac:spMkLst>
            <pc:docMk/>
            <pc:sldMk cId="3714683288" sldId="266"/>
            <ac:spMk id="2" creationId="{1EC4BA1A-ED1D-30BA-B573-7CBD7BB86B39}"/>
          </ac:spMkLst>
        </pc:spChg>
        <pc:spChg chg="del mod">
          <ac:chgData name="AKHILESH K DEVADIGA" userId="d114ebb89fbaae34" providerId="LiveId" clId="{FD22FA7E-2D7C-4CF5-9A6C-D16D74438D72}" dt="2023-06-25T16:51:03.990" v="3934" actId="931"/>
          <ac:spMkLst>
            <pc:docMk/>
            <pc:sldMk cId="3714683288" sldId="266"/>
            <ac:spMk id="3" creationId="{B00F6B9F-7F05-8F6D-7653-405922D6153A}"/>
          </ac:spMkLst>
        </pc:spChg>
        <pc:spChg chg="add del mod">
          <ac:chgData name="AKHILESH K DEVADIGA" userId="d114ebb89fbaae34" providerId="LiveId" clId="{FD22FA7E-2D7C-4CF5-9A6C-D16D74438D72}" dt="2023-06-25T16:52:25.340" v="4034" actId="113"/>
          <ac:spMkLst>
            <pc:docMk/>
            <pc:sldMk cId="3714683288" sldId="266"/>
            <ac:spMk id="6" creationId="{F9E3AAFB-44EB-11E6-9F62-090D79002A7B}"/>
          </ac:spMkLst>
        </pc:spChg>
        <pc:spChg chg="add mod">
          <ac:chgData name="AKHILESH K DEVADIGA" userId="d114ebb89fbaae34" providerId="LiveId" clId="{FD22FA7E-2D7C-4CF5-9A6C-D16D74438D72}" dt="2023-06-25T16:58:14.090" v="4369" actId="20577"/>
          <ac:spMkLst>
            <pc:docMk/>
            <pc:sldMk cId="3714683288" sldId="266"/>
            <ac:spMk id="7" creationId="{4255CACC-B4EA-E4E1-A863-0915ED689707}"/>
          </ac:spMkLst>
        </pc:spChg>
        <pc:picChg chg="add mod">
          <ac:chgData name="AKHILESH K DEVADIGA" userId="d114ebb89fbaae34" providerId="LiveId" clId="{FD22FA7E-2D7C-4CF5-9A6C-D16D74438D72}" dt="2023-06-25T16:51:27.252" v="3940" actId="14100"/>
          <ac:picMkLst>
            <pc:docMk/>
            <pc:sldMk cId="3714683288" sldId="266"/>
            <ac:picMk id="5" creationId="{C249DFF7-99A1-9561-706A-12EE0E0E7C14}"/>
          </ac:picMkLst>
        </pc:picChg>
      </pc:sldChg>
      <pc:sldChg chg="addSp delSp modSp new mod">
        <pc:chgData name="AKHILESH K DEVADIGA" userId="d114ebb89fbaae34" providerId="LiveId" clId="{FD22FA7E-2D7C-4CF5-9A6C-D16D74438D72}" dt="2023-06-25T16:49:24.810" v="3933" actId="14100"/>
        <pc:sldMkLst>
          <pc:docMk/>
          <pc:sldMk cId="457516419" sldId="267"/>
        </pc:sldMkLst>
        <pc:spChg chg="mod">
          <ac:chgData name="AKHILESH K DEVADIGA" userId="d114ebb89fbaae34" providerId="LiveId" clId="{FD22FA7E-2D7C-4CF5-9A6C-D16D74438D72}" dt="2023-06-25T16:45:54.917" v="3922" actId="207"/>
          <ac:spMkLst>
            <pc:docMk/>
            <pc:sldMk cId="457516419" sldId="267"/>
            <ac:spMk id="2" creationId="{735C3D4F-4F8D-5113-4DD7-1473E1E84370}"/>
          </ac:spMkLst>
        </pc:spChg>
        <pc:spChg chg="del mod">
          <ac:chgData name="AKHILESH K DEVADIGA" userId="d114ebb89fbaae34" providerId="LiveId" clId="{FD22FA7E-2D7C-4CF5-9A6C-D16D74438D72}" dt="2023-06-25T16:48:39.257" v="3925" actId="931"/>
          <ac:spMkLst>
            <pc:docMk/>
            <pc:sldMk cId="457516419" sldId="267"/>
            <ac:spMk id="3" creationId="{86111DE7-DAA0-5BEE-58DA-904C658AE7CE}"/>
          </ac:spMkLst>
        </pc:spChg>
        <pc:spChg chg="add del mod">
          <ac:chgData name="AKHILESH K DEVADIGA" userId="d114ebb89fbaae34" providerId="LiveId" clId="{FD22FA7E-2D7C-4CF5-9A6C-D16D74438D72}" dt="2023-06-25T16:49:11.124" v="3928" actId="931"/>
          <ac:spMkLst>
            <pc:docMk/>
            <pc:sldMk cId="457516419" sldId="267"/>
            <ac:spMk id="7" creationId="{4C32E7D4-3CF9-18C3-C174-780B7459902D}"/>
          </ac:spMkLst>
        </pc:spChg>
        <pc:picChg chg="add del mod">
          <ac:chgData name="AKHILESH K DEVADIGA" userId="d114ebb89fbaae34" providerId="LiveId" clId="{FD22FA7E-2D7C-4CF5-9A6C-D16D74438D72}" dt="2023-06-25T16:48:43.967" v="3927" actId="478"/>
          <ac:picMkLst>
            <pc:docMk/>
            <pc:sldMk cId="457516419" sldId="267"/>
            <ac:picMk id="5" creationId="{509352CD-D188-0F81-1D6D-63E0CB1181B4}"/>
          </ac:picMkLst>
        </pc:picChg>
        <pc:picChg chg="add mod">
          <ac:chgData name="AKHILESH K DEVADIGA" userId="d114ebb89fbaae34" providerId="LiveId" clId="{FD22FA7E-2D7C-4CF5-9A6C-D16D74438D72}" dt="2023-06-25T16:49:24.810" v="3933" actId="14100"/>
          <ac:picMkLst>
            <pc:docMk/>
            <pc:sldMk cId="457516419" sldId="267"/>
            <ac:picMk id="9" creationId="{D2893131-7614-90DD-DC70-43CFBDC86BBB}"/>
          </ac:picMkLst>
        </pc:picChg>
      </pc:sldChg>
      <pc:sldChg chg="addSp delSp modSp new mod">
        <pc:chgData name="AKHILESH K DEVADIGA" userId="d114ebb89fbaae34" providerId="LiveId" clId="{FD22FA7E-2D7C-4CF5-9A6C-D16D74438D72}" dt="2023-06-25T17:07:05.234" v="4504" actId="1076"/>
        <pc:sldMkLst>
          <pc:docMk/>
          <pc:sldMk cId="2400257394" sldId="268"/>
        </pc:sldMkLst>
        <pc:spChg chg="mod">
          <ac:chgData name="AKHILESH K DEVADIGA" userId="d114ebb89fbaae34" providerId="LiveId" clId="{FD22FA7E-2D7C-4CF5-9A6C-D16D74438D72}" dt="2023-06-25T17:00:57.175" v="4474" actId="20577"/>
          <ac:spMkLst>
            <pc:docMk/>
            <pc:sldMk cId="2400257394" sldId="268"/>
            <ac:spMk id="2" creationId="{B55AF623-7C91-ED40-5238-3AEB56D62E53}"/>
          </ac:spMkLst>
        </pc:spChg>
        <pc:spChg chg="del mod">
          <ac:chgData name="AKHILESH K DEVADIGA" userId="d114ebb89fbaae34" providerId="LiveId" clId="{FD22FA7E-2D7C-4CF5-9A6C-D16D74438D72}" dt="2023-06-25T17:05:29.537" v="4476" actId="931"/>
          <ac:spMkLst>
            <pc:docMk/>
            <pc:sldMk cId="2400257394" sldId="268"/>
            <ac:spMk id="3" creationId="{5BAA3C77-DBF6-2BD3-AEB4-294B484C9660}"/>
          </ac:spMkLst>
        </pc:spChg>
        <pc:picChg chg="add mod">
          <ac:chgData name="AKHILESH K DEVADIGA" userId="d114ebb89fbaae34" providerId="LiveId" clId="{FD22FA7E-2D7C-4CF5-9A6C-D16D74438D72}" dt="2023-06-25T17:06:36.873" v="4498" actId="1076"/>
          <ac:picMkLst>
            <pc:docMk/>
            <pc:sldMk cId="2400257394" sldId="268"/>
            <ac:picMk id="5" creationId="{988A110A-0AD3-E299-DFF5-02F713B1F921}"/>
          </ac:picMkLst>
        </pc:picChg>
        <pc:picChg chg="add mod">
          <ac:chgData name="AKHILESH K DEVADIGA" userId="d114ebb89fbaae34" providerId="LiveId" clId="{FD22FA7E-2D7C-4CF5-9A6C-D16D74438D72}" dt="2023-06-25T17:06:35.400" v="4497" actId="14100"/>
          <ac:picMkLst>
            <pc:docMk/>
            <pc:sldMk cId="2400257394" sldId="268"/>
            <ac:picMk id="7" creationId="{6AFBD922-C9F6-6754-780A-1A1429872E39}"/>
          </ac:picMkLst>
        </pc:picChg>
        <pc:picChg chg="add mod">
          <ac:chgData name="AKHILESH K DEVADIGA" userId="d114ebb89fbaae34" providerId="LiveId" clId="{FD22FA7E-2D7C-4CF5-9A6C-D16D74438D72}" dt="2023-06-25T17:07:05.234" v="4504" actId="1076"/>
          <ac:picMkLst>
            <pc:docMk/>
            <pc:sldMk cId="2400257394" sldId="268"/>
            <ac:picMk id="9" creationId="{9EEDE200-C390-2F9D-3E13-132CC015DD6D}"/>
          </ac:picMkLst>
        </pc:picChg>
      </pc:sldChg>
      <pc:sldChg chg="addSp delSp modSp new mod">
        <pc:chgData name="AKHILESH K DEVADIGA" userId="d114ebb89fbaae34" providerId="LiveId" clId="{FD22FA7E-2D7C-4CF5-9A6C-D16D74438D72}" dt="2023-06-25T17:11:05.962" v="4567" actId="14100"/>
        <pc:sldMkLst>
          <pc:docMk/>
          <pc:sldMk cId="880276314" sldId="269"/>
        </pc:sldMkLst>
        <pc:spChg chg="mod">
          <ac:chgData name="AKHILESH K DEVADIGA" userId="d114ebb89fbaae34" providerId="LiveId" clId="{FD22FA7E-2D7C-4CF5-9A6C-D16D74438D72}" dt="2023-06-25T17:10:36.595" v="4560" actId="5793"/>
          <ac:spMkLst>
            <pc:docMk/>
            <pc:sldMk cId="880276314" sldId="269"/>
            <ac:spMk id="2" creationId="{0C068384-A7EA-6957-97ED-DCA8ACAE18E7}"/>
          </ac:spMkLst>
        </pc:spChg>
        <pc:spChg chg="del mod">
          <ac:chgData name="AKHILESH K DEVADIGA" userId="d114ebb89fbaae34" providerId="LiveId" clId="{FD22FA7E-2D7C-4CF5-9A6C-D16D74438D72}" dt="2023-06-25T17:10:50.597" v="4561" actId="931"/>
          <ac:spMkLst>
            <pc:docMk/>
            <pc:sldMk cId="880276314" sldId="269"/>
            <ac:spMk id="3" creationId="{730578AB-7631-F281-CC36-2B0F8143B3AD}"/>
          </ac:spMkLst>
        </pc:spChg>
        <pc:picChg chg="add mod">
          <ac:chgData name="AKHILESH K DEVADIGA" userId="d114ebb89fbaae34" providerId="LiveId" clId="{FD22FA7E-2D7C-4CF5-9A6C-D16D74438D72}" dt="2023-06-25T17:11:05.962" v="4567" actId="14100"/>
          <ac:picMkLst>
            <pc:docMk/>
            <pc:sldMk cId="880276314" sldId="269"/>
            <ac:picMk id="5" creationId="{A9E40FDC-986A-BDC4-0D3C-6BED69EB12D2}"/>
          </ac:picMkLst>
        </pc:picChg>
      </pc:sldChg>
      <pc:sldChg chg="addSp delSp modSp new mod">
        <pc:chgData name="AKHILESH K DEVADIGA" userId="d114ebb89fbaae34" providerId="LiveId" clId="{FD22FA7E-2D7C-4CF5-9A6C-D16D74438D72}" dt="2023-06-25T17:18:14.446" v="4674" actId="13926"/>
        <pc:sldMkLst>
          <pc:docMk/>
          <pc:sldMk cId="2428554479" sldId="270"/>
        </pc:sldMkLst>
        <pc:spChg chg="mod">
          <ac:chgData name="AKHILESH K DEVADIGA" userId="d114ebb89fbaae34" providerId="LiveId" clId="{FD22FA7E-2D7C-4CF5-9A6C-D16D74438D72}" dt="2023-06-25T17:18:14.446" v="4674" actId="13926"/>
          <ac:spMkLst>
            <pc:docMk/>
            <pc:sldMk cId="2428554479" sldId="270"/>
            <ac:spMk id="2" creationId="{691C61AB-2401-77C3-BCA6-563A8A947458}"/>
          </ac:spMkLst>
        </pc:spChg>
        <pc:spChg chg="mod">
          <ac:chgData name="AKHILESH K DEVADIGA" userId="d114ebb89fbaae34" providerId="LiveId" clId="{FD22FA7E-2D7C-4CF5-9A6C-D16D74438D72}" dt="2023-06-25T17:12:54.168" v="4635" actId="1076"/>
          <ac:spMkLst>
            <pc:docMk/>
            <pc:sldMk cId="2428554479" sldId="270"/>
            <ac:spMk id="3" creationId="{F3732A96-A0B6-9210-62B3-DAF824AA6DAB}"/>
          </ac:spMkLst>
        </pc:spChg>
        <pc:spChg chg="add del mod">
          <ac:chgData name="AKHILESH K DEVADIGA" userId="d114ebb89fbaae34" providerId="LiveId" clId="{FD22FA7E-2D7C-4CF5-9A6C-D16D74438D72}" dt="2023-06-25T17:13:49.138" v="4644" actId="767"/>
          <ac:spMkLst>
            <pc:docMk/>
            <pc:sldMk cId="2428554479" sldId="270"/>
            <ac:spMk id="4" creationId="{98CE00D6-9FCB-4D30-91FE-12A80E8B780D}"/>
          </ac:spMkLst>
        </pc:spChg>
        <pc:spChg chg="add mod">
          <ac:chgData name="AKHILESH K DEVADIGA" userId="d114ebb89fbaae34" providerId="LiveId" clId="{FD22FA7E-2D7C-4CF5-9A6C-D16D74438D72}" dt="2023-06-25T17:17:48.883" v="4671" actId="13926"/>
          <ac:spMkLst>
            <pc:docMk/>
            <pc:sldMk cId="2428554479" sldId="270"/>
            <ac:spMk id="5" creationId="{019832F3-CB08-62AB-C0B3-9CCB422D3F3A}"/>
          </ac:spMkLst>
        </pc:spChg>
        <pc:spChg chg="add del">
          <ac:chgData name="AKHILESH K DEVADIGA" userId="d114ebb89fbaae34" providerId="LiveId" clId="{FD22FA7E-2D7C-4CF5-9A6C-D16D74438D72}" dt="2023-06-25T17:14:11.109" v="4647"/>
          <ac:spMkLst>
            <pc:docMk/>
            <pc:sldMk cId="2428554479" sldId="270"/>
            <ac:spMk id="6" creationId="{6CBA6D3F-14D6-2FCD-6069-647084A58832}"/>
          </ac:spMkLst>
        </pc:spChg>
      </pc:sldChg>
      <pc:sldChg chg="new del">
        <pc:chgData name="AKHILESH K DEVADIGA" userId="d114ebb89fbaae34" providerId="LiveId" clId="{FD22FA7E-2D7C-4CF5-9A6C-D16D74438D72}" dt="2023-06-25T17:18:03.333" v="4673" actId="47"/>
        <pc:sldMkLst>
          <pc:docMk/>
          <pc:sldMk cId="2828760597"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30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36AED4-AE99-45A4-96BF-6E60C1D00B9C}"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80345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3488736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66959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21198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48126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2886445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2444474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104515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374743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6AED4-AE99-45A4-96BF-6E60C1D00B9C}" type="datetimeFigureOut">
              <a:rPr lang="en-IN" smtClean="0"/>
              <a:t>25-06-2023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338837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36AED4-AE99-45A4-96BF-6E60C1D00B9C}"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122172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36AED4-AE99-45A4-96BF-6E60C1D00B9C}" type="datetimeFigureOut">
              <a:rPr lang="en-IN" smtClean="0"/>
              <a:t>25-06-2023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17512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36AED4-AE99-45A4-96BF-6E60C1D00B9C}" type="datetimeFigureOut">
              <a:rPr lang="en-IN" smtClean="0"/>
              <a:t>25-06-2023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399189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6AED4-AE99-45A4-96BF-6E60C1D00B9C}" type="datetimeFigureOut">
              <a:rPr lang="en-IN" smtClean="0"/>
              <a:t>25-06-2023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60952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6AED4-AE99-45A4-96BF-6E60C1D00B9C}"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359975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6AED4-AE99-45A4-96BF-6E60C1D00B9C}" type="datetimeFigureOut">
              <a:rPr lang="en-IN" smtClean="0"/>
              <a:t>25-06-2023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A70C4-5FED-41E1-BB52-3E94D70BDF37}" type="slidenum">
              <a:rPr lang="en-IN" smtClean="0"/>
              <a:t>‹#›</a:t>
            </a:fld>
            <a:endParaRPr lang="en-IN"/>
          </a:p>
        </p:txBody>
      </p:sp>
    </p:spTree>
    <p:extLst>
      <p:ext uri="{BB962C8B-B14F-4D97-AF65-F5344CB8AC3E}">
        <p14:creationId xmlns:p14="http://schemas.microsoft.com/office/powerpoint/2010/main" val="263396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36AED4-AE99-45A4-96BF-6E60C1D00B9C}" type="datetimeFigureOut">
              <a:rPr lang="en-IN" smtClean="0"/>
              <a:t>25-06-2023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C3A70C4-5FED-41E1-BB52-3E94D70BDF37}" type="slidenum">
              <a:rPr lang="en-IN" smtClean="0"/>
              <a:t>‹#›</a:t>
            </a:fld>
            <a:endParaRPr lang="en-IN"/>
          </a:p>
        </p:txBody>
      </p:sp>
    </p:spTree>
    <p:extLst>
      <p:ext uri="{BB962C8B-B14F-4D97-AF65-F5344CB8AC3E}">
        <p14:creationId xmlns:p14="http://schemas.microsoft.com/office/powerpoint/2010/main" val="19755313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BCD0-11CA-8927-9285-EB4EB094C866}"/>
              </a:ext>
            </a:extLst>
          </p:cNvPr>
          <p:cNvSpPr>
            <a:spLocks noGrp="1"/>
          </p:cNvSpPr>
          <p:nvPr>
            <p:ph type="ctrTitle"/>
          </p:nvPr>
        </p:nvSpPr>
        <p:spPr>
          <a:xfrm>
            <a:off x="127820" y="-1"/>
            <a:ext cx="11828206" cy="1066801"/>
          </a:xfrm>
        </p:spPr>
        <p:txBody>
          <a:bodyPr>
            <a:normAutofit/>
          </a:bodyPr>
          <a:lstStyle/>
          <a:p>
            <a:r>
              <a:rPr lang="en-IN" sz="5400" b="1" dirty="0">
                <a:solidFill>
                  <a:schemeClr val="bg2"/>
                </a:solidFill>
                <a:highlight>
                  <a:srgbClr val="FFFF00"/>
                </a:highlight>
              </a:rPr>
              <a:t>Fish measurement prediction</a:t>
            </a:r>
          </a:p>
        </p:txBody>
      </p:sp>
      <p:sp>
        <p:nvSpPr>
          <p:cNvPr id="3" name="Subtitle 2">
            <a:extLst>
              <a:ext uri="{FF2B5EF4-FFF2-40B4-BE49-F238E27FC236}">
                <a16:creationId xmlns:a16="http://schemas.microsoft.com/office/drawing/2014/main" id="{1BE114B3-FF89-7594-726C-63F7C7B755AE}"/>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692D0C2B-AA4A-5D98-B692-447336A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 y="1066800"/>
            <a:ext cx="12183222" cy="5791200"/>
          </a:xfrm>
          <a:prstGeom prst="rect">
            <a:avLst/>
          </a:prstGeom>
        </p:spPr>
      </p:pic>
    </p:spTree>
    <p:extLst>
      <p:ext uri="{BB962C8B-B14F-4D97-AF65-F5344CB8AC3E}">
        <p14:creationId xmlns:p14="http://schemas.microsoft.com/office/powerpoint/2010/main" val="297138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2EBB-B0B3-9F4E-5F34-66C7E4CB4119}"/>
              </a:ext>
            </a:extLst>
          </p:cNvPr>
          <p:cNvSpPr>
            <a:spLocks noGrp="1"/>
          </p:cNvSpPr>
          <p:nvPr>
            <p:ph type="title"/>
          </p:nvPr>
        </p:nvSpPr>
        <p:spPr>
          <a:xfrm>
            <a:off x="83212" y="-108156"/>
            <a:ext cx="8548278" cy="1294581"/>
          </a:xfrm>
        </p:spPr>
        <p:txBody>
          <a:bodyPr>
            <a:normAutofit/>
          </a:bodyPr>
          <a:lstStyle/>
          <a:p>
            <a:r>
              <a:rPr lang="en-IN" sz="2400" b="1" dirty="0">
                <a:solidFill>
                  <a:schemeClr val="bg1"/>
                </a:solidFill>
              </a:rPr>
              <a:t>Checking correlation by plotting heatmap - </a:t>
            </a:r>
          </a:p>
        </p:txBody>
      </p:sp>
      <p:pic>
        <p:nvPicPr>
          <p:cNvPr id="5" name="Content Placeholder 4">
            <a:extLst>
              <a:ext uri="{FF2B5EF4-FFF2-40B4-BE49-F238E27FC236}">
                <a16:creationId xmlns:a16="http://schemas.microsoft.com/office/drawing/2014/main" id="{CB4306C2-95D3-4497-73C7-2EB435E96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212" y="784121"/>
            <a:ext cx="12025576" cy="4181169"/>
          </a:xfrm>
        </p:spPr>
      </p:pic>
      <p:sp>
        <p:nvSpPr>
          <p:cNvPr id="6" name="TextBox 5">
            <a:extLst>
              <a:ext uri="{FF2B5EF4-FFF2-40B4-BE49-F238E27FC236}">
                <a16:creationId xmlns:a16="http://schemas.microsoft.com/office/drawing/2014/main" id="{D323B4B5-19D5-6434-CBB8-D3C8C0F71496}"/>
              </a:ext>
            </a:extLst>
          </p:cNvPr>
          <p:cNvSpPr txBox="1"/>
          <p:nvPr/>
        </p:nvSpPr>
        <p:spPr>
          <a:xfrm>
            <a:off x="216310" y="5240594"/>
            <a:ext cx="11892478" cy="923330"/>
          </a:xfrm>
          <a:prstGeom prst="rect">
            <a:avLst/>
          </a:prstGeom>
          <a:noFill/>
        </p:spPr>
        <p:txBody>
          <a:bodyPr wrap="square" rtlCol="0">
            <a:spAutoFit/>
          </a:bodyPr>
          <a:lstStyle/>
          <a:p>
            <a:r>
              <a:rPr lang="en-IN" dirty="0"/>
              <a:t>Here we can observe that almost all the column have got positive relationship between the values aspect species. Species is exceptional case because we used one hot encoding there to convert categorical to numerical value</a:t>
            </a:r>
          </a:p>
        </p:txBody>
      </p:sp>
    </p:spTree>
    <p:extLst>
      <p:ext uri="{BB962C8B-B14F-4D97-AF65-F5344CB8AC3E}">
        <p14:creationId xmlns:p14="http://schemas.microsoft.com/office/powerpoint/2010/main" val="216874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3D4F-4F8D-5113-4DD7-1473E1E84370}"/>
              </a:ext>
            </a:extLst>
          </p:cNvPr>
          <p:cNvSpPr>
            <a:spLocks noGrp="1"/>
          </p:cNvSpPr>
          <p:nvPr>
            <p:ph type="title"/>
          </p:nvPr>
        </p:nvSpPr>
        <p:spPr>
          <a:xfrm>
            <a:off x="29498" y="-501445"/>
            <a:ext cx="12093677" cy="1507067"/>
          </a:xfrm>
        </p:spPr>
        <p:txBody>
          <a:bodyPr>
            <a:normAutofit/>
          </a:bodyPr>
          <a:lstStyle/>
          <a:p>
            <a:r>
              <a:rPr lang="en-IN" sz="2800" b="1" dirty="0">
                <a:solidFill>
                  <a:schemeClr val="accent6">
                    <a:lumMod val="50000"/>
                  </a:schemeClr>
                </a:solidFill>
              </a:rPr>
              <a:t>Using  standard scaler to shrink our data for better result -</a:t>
            </a:r>
          </a:p>
        </p:txBody>
      </p:sp>
      <p:pic>
        <p:nvPicPr>
          <p:cNvPr id="9" name="Content Placeholder 8">
            <a:extLst>
              <a:ext uri="{FF2B5EF4-FFF2-40B4-BE49-F238E27FC236}">
                <a16:creationId xmlns:a16="http://schemas.microsoft.com/office/drawing/2014/main" id="{D2893131-7614-90DD-DC70-43CFBDC86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71" y="587478"/>
            <a:ext cx="11857704" cy="6127954"/>
          </a:xfrm>
        </p:spPr>
      </p:pic>
    </p:spTree>
    <p:extLst>
      <p:ext uri="{BB962C8B-B14F-4D97-AF65-F5344CB8AC3E}">
        <p14:creationId xmlns:p14="http://schemas.microsoft.com/office/powerpoint/2010/main" val="45751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BA1A-ED1D-30BA-B573-7CBD7BB86B39}"/>
              </a:ext>
            </a:extLst>
          </p:cNvPr>
          <p:cNvSpPr>
            <a:spLocks noGrp="1"/>
          </p:cNvSpPr>
          <p:nvPr>
            <p:ph type="title"/>
          </p:nvPr>
        </p:nvSpPr>
        <p:spPr>
          <a:xfrm>
            <a:off x="0" y="0"/>
            <a:ext cx="6145161" cy="956461"/>
          </a:xfrm>
        </p:spPr>
        <p:txBody>
          <a:bodyPr/>
          <a:lstStyle/>
          <a:p>
            <a:r>
              <a:rPr lang="en-IN" b="1" dirty="0">
                <a:solidFill>
                  <a:schemeClr val="accent2">
                    <a:lumMod val="75000"/>
                  </a:schemeClr>
                </a:solidFill>
              </a:rPr>
              <a:t>Model building -</a:t>
            </a:r>
          </a:p>
        </p:txBody>
      </p:sp>
      <p:pic>
        <p:nvPicPr>
          <p:cNvPr id="5" name="Content Placeholder 4">
            <a:extLst>
              <a:ext uri="{FF2B5EF4-FFF2-40B4-BE49-F238E27FC236}">
                <a16:creationId xmlns:a16="http://schemas.microsoft.com/office/drawing/2014/main" id="{C249DFF7-99A1-9561-706A-12EE0E0E7C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13" y="816715"/>
            <a:ext cx="11690491" cy="2215586"/>
          </a:xfrm>
        </p:spPr>
      </p:pic>
      <p:sp>
        <p:nvSpPr>
          <p:cNvPr id="6" name="TextBox 5">
            <a:extLst>
              <a:ext uri="{FF2B5EF4-FFF2-40B4-BE49-F238E27FC236}">
                <a16:creationId xmlns:a16="http://schemas.microsoft.com/office/drawing/2014/main" id="{F9E3AAFB-44EB-11E6-9F62-090D79002A7B}"/>
              </a:ext>
            </a:extLst>
          </p:cNvPr>
          <p:cNvSpPr txBox="1"/>
          <p:nvPr/>
        </p:nvSpPr>
        <p:spPr>
          <a:xfrm>
            <a:off x="255639" y="3283974"/>
            <a:ext cx="11621665" cy="923330"/>
          </a:xfrm>
          <a:prstGeom prst="rect">
            <a:avLst/>
          </a:prstGeom>
          <a:noFill/>
        </p:spPr>
        <p:txBody>
          <a:bodyPr wrap="square" rtlCol="0">
            <a:spAutoFit/>
          </a:bodyPr>
          <a:lstStyle/>
          <a:p>
            <a:r>
              <a:rPr lang="en-IN" dirty="0"/>
              <a:t> </a:t>
            </a:r>
            <a:r>
              <a:rPr lang="en-IN" b="1" dirty="0"/>
              <a:t>x = independent variable</a:t>
            </a:r>
          </a:p>
          <a:p>
            <a:endParaRPr lang="en-IN" b="1" dirty="0"/>
          </a:p>
          <a:p>
            <a:r>
              <a:rPr lang="en-IN" b="1" dirty="0"/>
              <a:t>Y= dependent variable (target variable</a:t>
            </a:r>
            <a:r>
              <a:rPr lang="en-IN" dirty="0"/>
              <a:t>)</a:t>
            </a:r>
          </a:p>
        </p:txBody>
      </p:sp>
      <p:sp>
        <p:nvSpPr>
          <p:cNvPr id="7" name="TextBox 6">
            <a:extLst>
              <a:ext uri="{FF2B5EF4-FFF2-40B4-BE49-F238E27FC236}">
                <a16:creationId xmlns:a16="http://schemas.microsoft.com/office/drawing/2014/main" id="{4255CACC-B4EA-E4E1-A863-0915ED689707}"/>
              </a:ext>
            </a:extLst>
          </p:cNvPr>
          <p:cNvSpPr txBox="1"/>
          <p:nvPr/>
        </p:nvSpPr>
        <p:spPr>
          <a:xfrm>
            <a:off x="186813" y="4483510"/>
            <a:ext cx="11621665" cy="2246769"/>
          </a:xfrm>
          <a:prstGeom prst="rect">
            <a:avLst/>
          </a:prstGeom>
          <a:noFill/>
        </p:spPr>
        <p:txBody>
          <a:bodyPr wrap="square" rtlCol="0">
            <a:spAutoFit/>
          </a:bodyPr>
          <a:lstStyle/>
          <a:p>
            <a:r>
              <a:rPr lang="en-IN" sz="2800" b="1" dirty="0">
                <a:solidFill>
                  <a:srgbClr val="C00000"/>
                </a:solidFill>
              </a:rPr>
              <a:t>Note – here we are taking weight as target variable because in fishing industry weight of the fish plays very important role based upon weight only the price of the fish is fixed so here we are taking weight as target variable.</a:t>
            </a:r>
          </a:p>
          <a:p>
            <a:endParaRPr lang="en-IN" sz="2800" b="1" dirty="0">
              <a:solidFill>
                <a:srgbClr val="C00000"/>
              </a:solidFill>
            </a:endParaRPr>
          </a:p>
        </p:txBody>
      </p:sp>
    </p:spTree>
    <p:extLst>
      <p:ext uri="{BB962C8B-B14F-4D97-AF65-F5344CB8AC3E}">
        <p14:creationId xmlns:p14="http://schemas.microsoft.com/office/powerpoint/2010/main" val="371468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F623-7C91-ED40-5238-3AEB56D62E53}"/>
              </a:ext>
            </a:extLst>
          </p:cNvPr>
          <p:cNvSpPr>
            <a:spLocks noGrp="1"/>
          </p:cNvSpPr>
          <p:nvPr>
            <p:ph type="title"/>
          </p:nvPr>
        </p:nvSpPr>
        <p:spPr>
          <a:xfrm>
            <a:off x="0" y="-255639"/>
            <a:ext cx="11857704" cy="1632155"/>
          </a:xfrm>
        </p:spPr>
        <p:txBody>
          <a:bodyPr>
            <a:normAutofit/>
          </a:bodyPr>
          <a:lstStyle/>
          <a:p>
            <a:r>
              <a:rPr lang="en-IN" sz="3200" b="1" dirty="0">
                <a:solidFill>
                  <a:schemeClr val="accent6"/>
                </a:solidFill>
              </a:rPr>
              <a:t>Building model with linear, decision tree &amp; random forest - </a:t>
            </a:r>
          </a:p>
        </p:txBody>
      </p:sp>
      <p:pic>
        <p:nvPicPr>
          <p:cNvPr id="5" name="Content Placeholder 4">
            <a:extLst>
              <a:ext uri="{FF2B5EF4-FFF2-40B4-BE49-F238E27FC236}">
                <a16:creationId xmlns:a16="http://schemas.microsoft.com/office/drawing/2014/main" id="{988A110A-0AD3-E299-DFF5-02F713B1F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03" y="1079118"/>
            <a:ext cx="5161936" cy="3073796"/>
          </a:xfrm>
        </p:spPr>
      </p:pic>
      <p:pic>
        <p:nvPicPr>
          <p:cNvPr id="7" name="Picture 6">
            <a:extLst>
              <a:ext uri="{FF2B5EF4-FFF2-40B4-BE49-F238E27FC236}">
                <a16:creationId xmlns:a16="http://schemas.microsoft.com/office/drawing/2014/main" id="{6AFBD922-C9F6-6754-780A-1A1429872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647" y="958150"/>
            <a:ext cx="6041249" cy="3230392"/>
          </a:xfrm>
          <a:prstGeom prst="rect">
            <a:avLst/>
          </a:prstGeom>
        </p:spPr>
      </p:pic>
      <p:pic>
        <p:nvPicPr>
          <p:cNvPr id="9" name="Picture 8">
            <a:extLst>
              <a:ext uri="{FF2B5EF4-FFF2-40B4-BE49-F238E27FC236}">
                <a16:creationId xmlns:a16="http://schemas.microsoft.com/office/drawing/2014/main" id="{9EEDE200-C390-2F9D-3E13-132CC015DD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457" y="4237300"/>
            <a:ext cx="9233085" cy="2500741"/>
          </a:xfrm>
          <a:prstGeom prst="rect">
            <a:avLst/>
          </a:prstGeom>
        </p:spPr>
      </p:pic>
    </p:spTree>
    <p:extLst>
      <p:ext uri="{BB962C8B-B14F-4D97-AF65-F5344CB8AC3E}">
        <p14:creationId xmlns:p14="http://schemas.microsoft.com/office/powerpoint/2010/main" val="240025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8384-A7EA-6957-97ED-DCA8ACAE18E7}"/>
              </a:ext>
            </a:extLst>
          </p:cNvPr>
          <p:cNvSpPr>
            <a:spLocks noGrp="1"/>
          </p:cNvSpPr>
          <p:nvPr>
            <p:ph type="title"/>
          </p:nvPr>
        </p:nvSpPr>
        <p:spPr>
          <a:xfrm>
            <a:off x="0" y="1"/>
            <a:ext cx="8691715" cy="894734"/>
          </a:xfrm>
        </p:spPr>
        <p:txBody>
          <a:bodyPr/>
          <a:lstStyle/>
          <a:p>
            <a:r>
              <a:rPr lang="en-IN" b="1" dirty="0">
                <a:solidFill>
                  <a:schemeClr val="accent2">
                    <a:lumMod val="50000"/>
                  </a:schemeClr>
                </a:solidFill>
              </a:rPr>
              <a:t>Seeing model performance -</a:t>
            </a:r>
          </a:p>
        </p:txBody>
      </p:sp>
      <p:pic>
        <p:nvPicPr>
          <p:cNvPr id="5" name="Content Placeholder 4">
            <a:extLst>
              <a:ext uri="{FF2B5EF4-FFF2-40B4-BE49-F238E27FC236}">
                <a16:creationId xmlns:a16="http://schemas.microsoft.com/office/drawing/2014/main" id="{A9E40FDC-986A-BDC4-0D3C-6BED69EB1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46" y="786579"/>
            <a:ext cx="11650202" cy="5948517"/>
          </a:xfrm>
        </p:spPr>
      </p:pic>
    </p:spTree>
    <p:extLst>
      <p:ext uri="{BB962C8B-B14F-4D97-AF65-F5344CB8AC3E}">
        <p14:creationId xmlns:p14="http://schemas.microsoft.com/office/powerpoint/2010/main" val="88027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61AB-2401-77C3-BCA6-563A8A947458}"/>
              </a:ext>
            </a:extLst>
          </p:cNvPr>
          <p:cNvSpPr>
            <a:spLocks noGrp="1"/>
          </p:cNvSpPr>
          <p:nvPr>
            <p:ph type="title"/>
          </p:nvPr>
        </p:nvSpPr>
        <p:spPr>
          <a:xfrm>
            <a:off x="123773" y="-359971"/>
            <a:ext cx="8534400" cy="1507067"/>
          </a:xfrm>
        </p:spPr>
        <p:txBody>
          <a:bodyPr/>
          <a:lstStyle/>
          <a:p>
            <a:r>
              <a:rPr lang="en-IN" b="1" dirty="0">
                <a:solidFill>
                  <a:schemeClr val="accent6">
                    <a:lumMod val="50000"/>
                  </a:schemeClr>
                </a:solidFill>
                <a:highlight>
                  <a:srgbClr val="FFFF00"/>
                </a:highlight>
              </a:rPr>
              <a:t>Some of the drawn conclusion -</a:t>
            </a:r>
          </a:p>
        </p:txBody>
      </p:sp>
      <p:sp>
        <p:nvSpPr>
          <p:cNvPr id="3" name="Content Placeholder 2">
            <a:extLst>
              <a:ext uri="{FF2B5EF4-FFF2-40B4-BE49-F238E27FC236}">
                <a16:creationId xmlns:a16="http://schemas.microsoft.com/office/drawing/2014/main" id="{F3732A96-A0B6-9210-62B3-DAF824AA6DAB}"/>
              </a:ext>
            </a:extLst>
          </p:cNvPr>
          <p:cNvSpPr>
            <a:spLocks noGrp="1"/>
          </p:cNvSpPr>
          <p:nvPr>
            <p:ph idx="1"/>
          </p:nvPr>
        </p:nvSpPr>
        <p:spPr>
          <a:xfrm>
            <a:off x="8412367" y="5633884"/>
            <a:ext cx="4969336" cy="3052370"/>
          </a:xfrm>
        </p:spPr>
        <p:txBody>
          <a:bodyPr/>
          <a:lstStyle/>
          <a:p>
            <a:endParaRPr lang="en-IN" dirty="0"/>
          </a:p>
        </p:txBody>
      </p:sp>
      <p:sp>
        <p:nvSpPr>
          <p:cNvPr id="5" name="TextBox 4">
            <a:extLst>
              <a:ext uri="{FF2B5EF4-FFF2-40B4-BE49-F238E27FC236}">
                <a16:creationId xmlns:a16="http://schemas.microsoft.com/office/drawing/2014/main" id="{019832F3-CB08-62AB-C0B3-9CCB422D3F3A}"/>
              </a:ext>
            </a:extLst>
          </p:cNvPr>
          <p:cNvSpPr txBox="1"/>
          <p:nvPr/>
        </p:nvSpPr>
        <p:spPr>
          <a:xfrm>
            <a:off x="60733" y="619434"/>
            <a:ext cx="11944454" cy="5693866"/>
          </a:xfrm>
          <a:prstGeom prst="rect">
            <a:avLst/>
          </a:prstGeom>
          <a:noFill/>
        </p:spPr>
        <p:txBody>
          <a:bodyPr wrap="square" rtlCol="0">
            <a:spAutoFit/>
          </a:bodyPr>
          <a:lstStyle/>
          <a:p>
            <a:r>
              <a:rPr lang="en-US" sz="1400" b="0" i="0" dirty="0">
                <a:solidFill>
                  <a:srgbClr val="000000"/>
                </a:solidFill>
                <a:effectLst/>
                <a:highlight>
                  <a:srgbClr val="C0C0C0"/>
                </a:highlight>
                <a:latin typeface="Helvetica Neue"/>
              </a:rPr>
              <a:t>Relationship between variables</a:t>
            </a:r>
            <a:r>
              <a:rPr lang="en-US" sz="1400" b="0" i="0" dirty="0">
                <a:solidFill>
                  <a:srgbClr val="000000"/>
                </a:solidFill>
                <a:effectLst/>
                <a:latin typeface="Helvetica Neue"/>
              </a:rPr>
              <a:t>: The regression analysis helps identify the relationship between the independent variables (such as length, weight, height, and width) and the dependent variable (fish measurements such as species, weight, or length). It provides insights into how changes in the independent variables impact the fish measurements.</a:t>
            </a:r>
          </a:p>
          <a:p>
            <a:endParaRPr lang="en-US" sz="1400" dirty="0">
              <a:solidFill>
                <a:srgbClr val="000000"/>
              </a:solidFill>
              <a:latin typeface="Helvetica Neue"/>
            </a:endParaRPr>
          </a:p>
          <a:p>
            <a:pPr algn="l"/>
            <a:r>
              <a:rPr lang="en-US" sz="1400" b="0" i="0" dirty="0">
                <a:solidFill>
                  <a:srgbClr val="000000"/>
                </a:solidFill>
                <a:effectLst/>
                <a:highlight>
                  <a:srgbClr val="C0C0C0"/>
                </a:highlight>
                <a:latin typeface="Helvetica Neue"/>
              </a:rPr>
              <a:t>Statistical significance</a:t>
            </a:r>
            <a:r>
              <a:rPr lang="en-US" sz="1400" b="0" i="0" dirty="0">
                <a:solidFill>
                  <a:srgbClr val="000000"/>
                </a:solidFill>
                <a:effectLst/>
                <a:latin typeface="Helvetica Neue"/>
              </a:rPr>
              <a:t>: The regression analysis provides statistical measures, such as coefficients and p-values, to assess the significance of the independent variables in explaining the variation in fish measurements. A significant p-value indicates that the variable has a meaningful impact on the fish measurements.</a:t>
            </a:r>
          </a:p>
          <a:p>
            <a:pPr algn="l"/>
            <a:r>
              <a:rPr lang="en-US" sz="1400" b="0" i="0" dirty="0">
                <a:solidFill>
                  <a:srgbClr val="000000"/>
                </a:solidFill>
                <a:effectLst/>
                <a:latin typeface="Helvetica Neue"/>
              </a:rPr>
              <a:t>-&gt;Predictive power: The regression model can be used to predict fish measurements based on the identified relationships. By inputting values for the independent variables, the model can generate predictions for the fish's species, weight, length, or other measurements.</a:t>
            </a:r>
          </a:p>
          <a:p>
            <a:pPr algn="l"/>
            <a:endParaRPr lang="en-US" sz="1400" dirty="0">
              <a:solidFill>
                <a:srgbClr val="000000"/>
              </a:solidFill>
              <a:latin typeface="Helvetica Neue"/>
            </a:endParaRPr>
          </a:p>
          <a:p>
            <a:pPr algn="l"/>
            <a:r>
              <a:rPr lang="en-US" sz="1400" b="0" i="0" dirty="0">
                <a:solidFill>
                  <a:srgbClr val="000000"/>
                </a:solidFill>
                <a:effectLst/>
                <a:highlight>
                  <a:srgbClr val="C0C0C0"/>
                </a:highlight>
                <a:latin typeface="Helvetica Neue"/>
              </a:rPr>
              <a:t>Model evaluation</a:t>
            </a:r>
            <a:r>
              <a:rPr lang="en-US" sz="1400" b="0" i="0" dirty="0">
                <a:solidFill>
                  <a:srgbClr val="000000"/>
                </a:solidFill>
                <a:effectLst/>
                <a:latin typeface="Helvetica Neue"/>
              </a:rPr>
              <a:t>: Various metrics, such as R-squared (coefficient of determination), adjusted R-squared, and root mean squared error (RMSE), can be used to evaluate the performance of the regression model. A higher R-squared value and a lower RMSE indicate a better fit of the model to the data.</a:t>
            </a:r>
          </a:p>
          <a:p>
            <a:pPr algn="l"/>
            <a:r>
              <a:rPr lang="en-US" sz="1400" b="0" i="0" dirty="0">
                <a:solidFill>
                  <a:srgbClr val="000000"/>
                </a:solidFill>
                <a:effectLst/>
                <a:latin typeface="Helvetica Neue"/>
              </a:rPr>
              <a:t>-&gt;</a:t>
            </a:r>
            <a:r>
              <a:rPr lang="en-US" sz="1400" b="0" i="0" dirty="0">
                <a:solidFill>
                  <a:srgbClr val="000000"/>
                </a:solidFill>
                <a:effectLst/>
                <a:highlight>
                  <a:srgbClr val="C0C0C0"/>
                </a:highlight>
                <a:latin typeface="Helvetica Neue"/>
              </a:rPr>
              <a:t>Assumptions</a:t>
            </a:r>
            <a:r>
              <a:rPr lang="en-US" sz="1400" b="0" i="0" dirty="0">
                <a:solidFill>
                  <a:srgbClr val="000000"/>
                </a:solidFill>
                <a:effectLst/>
                <a:latin typeface="Helvetica Neue"/>
              </a:rPr>
              <a:t>: Regression analysis relies on assumptions, including linearity, independence of errors, homoscedasticity, and normality of residuals. It is important to assess these assumptions to ensure the validity of the regression model and the reliability of its predictions.</a:t>
            </a:r>
          </a:p>
          <a:p>
            <a:pPr algn="l"/>
            <a:endParaRPr lang="en-US" sz="1400" dirty="0">
              <a:solidFill>
                <a:srgbClr val="000000"/>
              </a:solidFill>
              <a:latin typeface="Helvetica Neue"/>
            </a:endParaRPr>
          </a:p>
          <a:p>
            <a:pPr algn="l"/>
            <a:r>
              <a:rPr lang="en-US" sz="1400" b="0" i="0" dirty="0">
                <a:solidFill>
                  <a:srgbClr val="000000"/>
                </a:solidFill>
                <a:effectLst/>
                <a:highlight>
                  <a:srgbClr val="C0C0C0"/>
                </a:highlight>
                <a:latin typeface="Helvetica Neue"/>
              </a:rPr>
              <a:t>Limitations</a:t>
            </a:r>
            <a:r>
              <a:rPr lang="en-US" sz="1400" b="0" i="0" dirty="0">
                <a:solidFill>
                  <a:srgbClr val="000000"/>
                </a:solidFill>
                <a:effectLst/>
                <a:latin typeface="Helvetica Neue"/>
              </a:rPr>
              <a:t>: Regression analysis has its limitations, such as the assumption of a linear relationship between variables, potential presence of multicollinearity, and the inability to capture all factors that influence fish measurements. Other external factors, such as environmental conditions, food availability, or genetic factors, may also impact fish measurements and should be considered in conjunction with the regression analysis.</a:t>
            </a:r>
          </a:p>
          <a:p>
            <a:pPr algn="l"/>
            <a:endParaRPr lang="en-US" sz="1400" dirty="0">
              <a:solidFill>
                <a:srgbClr val="000000"/>
              </a:solidFill>
              <a:latin typeface="Helvetica Neue"/>
            </a:endParaRPr>
          </a:p>
          <a:p>
            <a:pPr algn="l"/>
            <a:r>
              <a:rPr lang="en-US" sz="1400" b="0" i="0" dirty="0">
                <a:solidFill>
                  <a:srgbClr val="000000"/>
                </a:solidFill>
                <a:effectLst/>
                <a:highlight>
                  <a:srgbClr val="00FFFF"/>
                </a:highlight>
                <a:latin typeface="Helvetica Neue"/>
              </a:rPr>
              <a:t>It is important to note that the accuracy and reliability of the predictions depend on the quality of the data, the choice of independent variables, and the suitability of the regression model for the specific dataset. Regular model evaluation and updating based on new data are essential for maintaining accurate predictions. Additionally, it may be valuable to explore other modeling techniques, such as decision trees or neural networks, to compare their performance against the regression model.</a:t>
            </a:r>
          </a:p>
          <a:p>
            <a:pPr algn="l"/>
            <a:endParaRPr lang="en-US" sz="1400" b="0" i="0" dirty="0">
              <a:solidFill>
                <a:srgbClr val="000000"/>
              </a:solidFill>
              <a:effectLst/>
              <a:highlight>
                <a:srgbClr val="00FFFF"/>
              </a:highlight>
              <a:latin typeface="Helvetica Neue"/>
            </a:endParaRPr>
          </a:p>
          <a:p>
            <a:endParaRPr lang="en-IN" sz="1400" dirty="0"/>
          </a:p>
        </p:txBody>
      </p:sp>
    </p:spTree>
    <p:extLst>
      <p:ext uri="{BB962C8B-B14F-4D97-AF65-F5344CB8AC3E}">
        <p14:creationId xmlns:p14="http://schemas.microsoft.com/office/powerpoint/2010/main" val="242855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673D-DFAF-631C-8C10-EC40046C9DDD}"/>
              </a:ext>
            </a:extLst>
          </p:cNvPr>
          <p:cNvSpPr>
            <a:spLocks noGrp="1"/>
          </p:cNvSpPr>
          <p:nvPr>
            <p:ph type="title"/>
          </p:nvPr>
        </p:nvSpPr>
        <p:spPr>
          <a:xfrm>
            <a:off x="255639" y="-412954"/>
            <a:ext cx="9139953" cy="2069690"/>
          </a:xfrm>
        </p:spPr>
        <p:txBody>
          <a:bodyPr>
            <a:normAutofit/>
          </a:bodyPr>
          <a:lstStyle/>
          <a:p>
            <a:r>
              <a:rPr lang="en-IN" sz="4400" b="1" dirty="0"/>
              <a:t>About dataset ?</a:t>
            </a:r>
          </a:p>
        </p:txBody>
      </p:sp>
      <p:sp>
        <p:nvSpPr>
          <p:cNvPr id="3" name="Content Placeholder 2">
            <a:extLst>
              <a:ext uri="{FF2B5EF4-FFF2-40B4-BE49-F238E27FC236}">
                <a16:creationId xmlns:a16="http://schemas.microsoft.com/office/drawing/2014/main" id="{D554D7DE-F7AC-6AFF-7AF8-A4837818D602}"/>
              </a:ext>
            </a:extLst>
          </p:cNvPr>
          <p:cNvSpPr>
            <a:spLocks noGrp="1"/>
          </p:cNvSpPr>
          <p:nvPr>
            <p:ph idx="1"/>
          </p:nvPr>
        </p:nvSpPr>
        <p:spPr>
          <a:xfrm flipH="1">
            <a:off x="209921" y="6286253"/>
            <a:ext cx="45719" cy="45719"/>
          </a:xfrm>
        </p:spPr>
        <p:txBody>
          <a:bodyPr>
            <a:normAutofit fontScale="25000" lnSpcReduction="20000"/>
          </a:bodyPr>
          <a:lstStyle/>
          <a:p>
            <a:pPr marL="0" indent="0">
              <a:buNone/>
            </a:pPr>
            <a:endParaRPr lang="en-IN" dirty="0"/>
          </a:p>
        </p:txBody>
      </p:sp>
      <p:sp>
        <p:nvSpPr>
          <p:cNvPr id="5" name="TextBox 4">
            <a:extLst>
              <a:ext uri="{FF2B5EF4-FFF2-40B4-BE49-F238E27FC236}">
                <a16:creationId xmlns:a16="http://schemas.microsoft.com/office/drawing/2014/main" id="{76C1C630-88BD-4F65-B468-C7EEC1471ADF}"/>
              </a:ext>
            </a:extLst>
          </p:cNvPr>
          <p:cNvSpPr txBox="1"/>
          <p:nvPr/>
        </p:nvSpPr>
        <p:spPr>
          <a:xfrm>
            <a:off x="255639" y="1248697"/>
            <a:ext cx="11493909" cy="3693319"/>
          </a:xfrm>
          <a:prstGeom prst="rect">
            <a:avLst/>
          </a:prstGeom>
          <a:noFill/>
        </p:spPr>
        <p:txBody>
          <a:bodyPr wrap="square" rtlCol="0">
            <a:spAutoFit/>
          </a:bodyPr>
          <a:lstStyle/>
          <a:p>
            <a:r>
              <a:rPr lang="en-US" b="1" dirty="0">
                <a:solidFill>
                  <a:schemeClr val="accent6">
                    <a:lumMod val="75000"/>
                  </a:schemeClr>
                </a:solidFill>
              </a:rPr>
              <a:t> The fish measuring prediction dataset you are referring to seems to be the "Fish Measurements" dataset, which is commonly used for regression analysis and machine learning algorithms. This dataset includes the following features:</a:t>
            </a:r>
          </a:p>
          <a:p>
            <a:r>
              <a:rPr lang="en-US" b="1" dirty="0">
                <a:solidFill>
                  <a:schemeClr val="accent6">
                    <a:lumMod val="75000"/>
                  </a:schemeClr>
                </a:solidFill>
              </a:rPr>
              <a:t>* Species: The species of the fish (e.g., Bream, Roach, Pike, etc.).</a:t>
            </a:r>
          </a:p>
          <a:p>
            <a:r>
              <a:rPr lang="en-US" b="1" dirty="0">
                <a:solidFill>
                  <a:schemeClr val="accent6">
                    <a:lumMod val="75000"/>
                  </a:schemeClr>
                </a:solidFill>
              </a:rPr>
              <a:t>* Weight: The weight of the fish, measured in grams.</a:t>
            </a:r>
          </a:p>
          <a:p>
            <a:r>
              <a:rPr lang="en-US" b="1" dirty="0">
                <a:solidFill>
                  <a:schemeClr val="accent6">
                    <a:lumMod val="75000"/>
                  </a:schemeClr>
                </a:solidFill>
              </a:rPr>
              <a:t>* Length1: The length of the fish from the tip of its head to the base of its tail, measured in centimeters</a:t>
            </a:r>
          </a:p>
          <a:p>
            <a:r>
              <a:rPr lang="en-US" b="1" dirty="0">
                <a:solidFill>
                  <a:schemeClr val="accent6">
                    <a:lumMod val="75000"/>
                  </a:schemeClr>
                </a:solidFill>
              </a:rPr>
              <a:t>* Length2: The length of the fish from the tip of its head to the end of its body, measured in centimeters</a:t>
            </a:r>
          </a:p>
          <a:p>
            <a:r>
              <a:rPr lang="en-US" b="1" dirty="0">
                <a:solidFill>
                  <a:schemeClr val="accent6">
                    <a:lumMod val="75000"/>
                  </a:schemeClr>
                </a:solidFill>
              </a:rPr>
              <a:t>* Length3: The length of the fish from the tip of its head to the end of its tail, measured in centimeters</a:t>
            </a:r>
          </a:p>
          <a:p>
            <a:r>
              <a:rPr lang="en-US" b="1" dirty="0">
                <a:solidFill>
                  <a:schemeClr val="accent6">
                    <a:lumMod val="75000"/>
                  </a:schemeClr>
                </a:solidFill>
              </a:rPr>
              <a:t>* Height: The height of the fish, measured in centimeters</a:t>
            </a:r>
          </a:p>
          <a:p>
            <a:r>
              <a:rPr lang="en-US" b="1" dirty="0">
                <a:solidFill>
                  <a:schemeClr val="accent6">
                    <a:lumMod val="75000"/>
                  </a:schemeClr>
                </a:solidFill>
              </a:rPr>
              <a:t>* Width: The width of the fish, measured in centimeters</a:t>
            </a:r>
          </a:p>
          <a:p>
            <a:r>
              <a:rPr lang="en-US" b="1" dirty="0">
                <a:solidFill>
                  <a:schemeClr val="accent6">
                    <a:lumMod val="75000"/>
                  </a:schemeClr>
                </a:solidFill>
              </a:rPr>
              <a:t>This dataset is often used to train models to predict the weight of a fish based on its length, height, and width. The species of the fish is also included as a feature, as different species may have different weight-to-length ratios.</a:t>
            </a:r>
            <a:endParaRPr lang="en-IN" b="1" dirty="0">
              <a:solidFill>
                <a:schemeClr val="accent6">
                  <a:lumMod val="75000"/>
                </a:schemeClr>
              </a:solidFill>
            </a:endParaRPr>
          </a:p>
        </p:txBody>
      </p:sp>
      <p:sp>
        <p:nvSpPr>
          <p:cNvPr id="7" name="TextBox 6">
            <a:extLst>
              <a:ext uri="{FF2B5EF4-FFF2-40B4-BE49-F238E27FC236}">
                <a16:creationId xmlns:a16="http://schemas.microsoft.com/office/drawing/2014/main" id="{8488C9C1-D007-0A57-A781-A1A5B7CD69D3}"/>
              </a:ext>
            </a:extLst>
          </p:cNvPr>
          <p:cNvSpPr txBox="1"/>
          <p:nvPr/>
        </p:nvSpPr>
        <p:spPr>
          <a:xfrm>
            <a:off x="353961" y="5279923"/>
            <a:ext cx="11562736" cy="1077218"/>
          </a:xfrm>
          <a:prstGeom prst="rect">
            <a:avLst/>
          </a:prstGeom>
          <a:noFill/>
        </p:spPr>
        <p:txBody>
          <a:bodyPr wrap="square" rtlCol="0">
            <a:spAutoFit/>
          </a:bodyPr>
          <a:lstStyle/>
          <a:p>
            <a:r>
              <a:rPr lang="en-IN" sz="3200" b="1" dirty="0">
                <a:solidFill>
                  <a:srgbClr val="92D050"/>
                </a:solidFill>
              </a:rPr>
              <a:t>Note - Here we have got various types of species as mentioned above</a:t>
            </a:r>
          </a:p>
        </p:txBody>
      </p:sp>
    </p:spTree>
    <p:extLst>
      <p:ext uri="{BB962C8B-B14F-4D97-AF65-F5344CB8AC3E}">
        <p14:creationId xmlns:p14="http://schemas.microsoft.com/office/powerpoint/2010/main" val="1220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5903-E8E9-F41F-7F66-819493FAD7FD}"/>
              </a:ext>
            </a:extLst>
          </p:cNvPr>
          <p:cNvSpPr>
            <a:spLocks noGrp="1"/>
          </p:cNvSpPr>
          <p:nvPr>
            <p:ph type="title"/>
          </p:nvPr>
        </p:nvSpPr>
        <p:spPr>
          <a:xfrm>
            <a:off x="684212" y="157316"/>
            <a:ext cx="8534400" cy="1101213"/>
          </a:xfrm>
        </p:spPr>
        <p:txBody>
          <a:bodyPr>
            <a:normAutofit/>
          </a:bodyPr>
          <a:lstStyle/>
          <a:p>
            <a:r>
              <a:rPr lang="en-IN" sz="4000" b="1" dirty="0">
                <a:highlight>
                  <a:srgbClr val="FF0000"/>
                </a:highlight>
              </a:rPr>
              <a:t>Workflow - </a:t>
            </a:r>
          </a:p>
        </p:txBody>
      </p:sp>
      <p:sp>
        <p:nvSpPr>
          <p:cNvPr id="3" name="Content Placeholder 2">
            <a:extLst>
              <a:ext uri="{FF2B5EF4-FFF2-40B4-BE49-F238E27FC236}">
                <a16:creationId xmlns:a16="http://schemas.microsoft.com/office/drawing/2014/main" id="{391A7021-C7CF-2EC3-910B-135F99675A9B}"/>
              </a:ext>
            </a:extLst>
          </p:cNvPr>
          <p:cNvSpPr>
            <a:spLocks noGrp="1"/>
          </p:cNvSpPr>
          <p:nvPr>
            <p:ph idx="1"/>
          </p:nvPr>
        </p:nvSpPr>
        <p:spPr>
          <a:xfrm flipV="1">
            <a:off x="934064" y="6857998"/>
            <a:ext cx="3647768" cy="447369"/>
          </a:xfrm>
        </p:spPr>
        <p:txBody>
          <a:bodyPr>
            <a:normAutofit/>
          </a:bodyPr>
          <a:lstStyle/>
          <a:p>
            <a:pPr marL="0" indent="0">
              <a:buNone/>
            </a:pPr>
            <a:endParaRPr lang="en-IN" dirty="0"/>
          </a:p>
        </p:txBody>
      </p:sp>
      <p:sp>
        <p:nvSpPr>
          <p:cNvPr id="5" name="TextBox 4">
            <a:extLst>
              <a:ext uri="{FF2B5EF4-FFF2-40B4-BE49-F238E27FC236}">
                <a16:creationId xmlns:a16="http://schemas.microsoft.com/office/drawing/2014/main" id="{13606013-F9C3-E8A2-197F-36F773CB08FD}"/>
              </a:ext>
            </a:extLst>
          </p:cNvPr>
          <p:cNvSpPr txBox="1"/>
          <p:nvPr/>
        </p:nvSpPr>
        <p:spPr>
          <a:xfrm>
            <a:off x="216310" y="1179871"/>
            <a:ext cx="11710219" cy="5324535"/>
          </a:xfrm>
          <a:prstGeom prst="rect">
            <a:avLst/>
          </a:prstGeom>
          <a:noFill/>
        </p:spPr>
        <p:txBody>
          <a:bodyPr wrap="square" rtlCol="0">
            <a:spAutoFit/>
          </a:bodyPr>
          <a:lstStyle/>
          <a:p>
            <a:r>
              <a:rPr lang="en-IN" sz="2000" dirty="0"/>
              <a:t>1) </a:t>
            </a:r>
            <a:r>
              <a:rPr lang="en-IN" sz="2000" b="1" u="sng" dirty="0">
                <a:solidFill>
                  <a:schemeClr val="bg1"/>
                </a:solidFill>
              </a:rPr>
              <a:t>Data set loading</a:t>
            </a:r>
          </a:p>
          <a:p>
            <a:r>
              <a:rPr lang="en-IN" sz="2000" dirty="0"/>
              <a:t> </a:t>
            </a:r>
          </a:p>
          <a:p>
            <a:r>
              <a:rPr lang="en-IN" sz="2000" dirty="0"/>
              <a:t>2</a:t>
            </a:r>
            <a:r>
              <a:rPr lang="en-IN" sz="2000" u="sng" dirty="0"/>
              <a:t>) </a:t>
            </a:r>
            <a:r>
              <a:rPr lang="en-IN" sz="2000" b="1" u="sng" dirty="0">
                <a:solidFill>
                  <a:schemeClr val="bg1"/>
                </a:solidFill>
              </a:rPr>
              <a:t>Data pre-processing </a:t>
            </a:r>
            <a:r>
              <a:rPr lang="en-IN" sz="2000" dirty="0"/>
              <a:t>- understanding the data and checking data frame of the data, checking if any null values or missing values are there and drop duplicates and doing some visualization to get more insights of the data</a:t>
            </a:r>
          </a:p>
          <a:p>
            <a:endParaRPr lang="en-IN" sz="2000" dirty="0"/>
          </a:p>
          <a:p>
            <a:r>
              <a:rPr lang="en-IN" sz="2000" dirty="0"/>
              <a:t>3</a:t>
            </a:r>
            <a:r>
              <a:rPr lang="en-IN" sz="2000" b="1" dirty="0">
                <a:solidFill>
                  <a:schemeClr val="bg1"/>
                </a:solidFill>
              </a:rPr>
              <a:t>) </a:t>
            </a:r>
            <a:r>
              <a:rPr lang="en-IN" sz="2000" b="1" u="sng" dirty="0">
                <a:solidFill>
                  <a:schemeClr val="bg1"/>
                </a:solidFill>
              </a:rPr>
              <a:t>Doing some </a:t>
            </a:r>
            <a:r>
              <a:rPr lang="en-IN" sz="2000" b="1" u="sng" dirty="0" err="1">
                <a:solidFill>
                  <a:schemeClr val="bg1"/>
                </a:solidFill>
              </a:rPr>
              <a:t>eda</a:t>
            </a:r>
            <a:r>
              <a:rPr lang="en-IN" sz="2000" b="1" u="sng" dirty="0">
                <a:solidFill>
                  <a:schemeClr val="bg1"/>
                </a:solidFill>
              </a:rPr>
              <a:t> </a:t>
            </a:r>
            <a:r>
              <a:rPr lang="en-IN" sz="2000" dirty="0"/>
              <a:t>– checking outliers on numerical column and checking the columns normally distributed or  not and doing some bi-variate analysis </a:t>
            </a:r>
          </a:p>
          <a:p>
            <a:endParaRPr lang="en-IN" sz="2000" dirty="0"/>
          </a:p>
          <a:p>
            <a:r>
              <a:rPr lang="en-IN" sz="2000" dirty="0"/>
              <a:t>4</a:t>
            </a:r>
            <a:r>
              <a:rPr lang="en-IN" sz="2000" b="1" u="sng" dirty="0">
                <a:solidFill>
                  <a:schemeClr val="bg1"/>
                </a:solidFill>
              </a:rPr>
              <a:t>) Feature selection </a:t>
            </a:r>
            <a:r>
              <a:rPr lang="en-IN" sz="2000" dirty="0"/>
              <a:t>– drop unwanted columns if it is not contributing to model building</a:t>
            </a:r>
          </a:p>
          <a:p>
            <a:endParaRPr lang="en-IN" sz="2000" dirty="0"/>
          </a:p>
          <a:p>
            <a:r>
              <a:rPr lang="en-IN" sz="2000" dirty="0"/>
              <a:t>5) </a:t>
            </a:r>
            <a:r>
              <a:rPr lang="en-IN" sz="2000" b="1" u="sng" dirty="0">
                <a:solidFill>
                  <a:schemeClr val="bg1"/>
                </a:solidFill>
              </a:rPr>
              <a:t>Applying regression and model construction </a:t>
            </a:r>
            <a:r>
              <a:rPr lang="en-IN" sz="2000" dirty="0">
                <a:solidFill>
                  <a:schemeClr val="tx1"/>
                </a:solidFill>
              </a:rPr>
              <a:t>– importing necessary library and doing train test split </a:t>
            </a:r>
          </a:p>
          <a:p>
            <a:endParaRPr lang="en-IN" sz="2000" u="sng" dirty="0"/>
          </a:p>
          <a:p>
            <a:r>
              <a:rPr lang="en-IN" sz="2000" dirty="0"/>
              <a:t>6</a:t>
            </a:r>
            <a:r>
              <a:rPr lang="en-IN" sz="2000" b="1" dirty="0">
                <a:solidFill>
                  <a:schemeClr val="bg1"/>
                </a:solidFill>
              </a:rPr>
              <a:t>) </a:t>
            </a:r>
            <a:r>
              <a:rPr lang="en-IN" sz="2000" b="1" u="sng" dirty="0">
                <a:solidFill>
                  <a:schemeClr val="bg1"/>
                </a:solidFill>
              </a:rPr>
              <a:t>Checking </a:t>
            </a:r>
            <a:r>
              <a:rPr lang="en-IN" sz="2000" b="1" u="sng" dirty="0" err="1">
                <a:solidFill>
                  <a:schemeClr val="bg1"/>
                </a:solidFill>
              </a:rPr>
              <a:t>algoredium</a:t>
            </a:r>
            <a:r>
              <a:rPr lang="en-IN" sz="2000" b="1" u="sng" dirty="0">
                <a:solidFill>
                  <a:schemeClr val="bg1"/>
                </a:solidFill>
              </a:rPr>
              <a:t> performance through regression metrics –</a:t>
            </a:r>
          </a:p>
          <a:p>
            <a:endParaRPr lang="en-IN" sz="2000" dirty="0"/>
          </a:p>
          <a:p>
            <a:r>
              <a:rPr lang="en-IN" sz="2000" dirty="0"/>
              <a:t>7) </a:t>
            </a:r>
            <a:r>
              <a:rPr lang="en-IN" sz="2000" b="1" u="sng" dirty="0">
                <a:solidFill>
                  <a:schemeClr val="bg1"/>
                </a:solidFill>
              </a:rPr>
              <a:t>Checking accuracy of model </a:t>
            </a:r>
          </a:p>
        </p:txBody>
      </p:sp>
    </p:spTree>
    <p:extLst>
      <p:ext uri="{BB962C8B-B14F-4D97-AF65-F5344CB8AC3E}">
        <p14:creationId xmlns:p14="http://schemas.microsoft.com/office/powerpoint/2010/main" val="391138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42D5-A54E-71C9-9F69-A9616410C1E0}"/>
              </a:ext>
            </a:extLst>
          </p:cNvPr>
          <p:cNvSpPr>
            <a:spLocks noGrp="1"/>
          </p:cNvSpPr>
          <p:nvPr>
            <p:ph type="title"/>
          </p:nvPr>
        </p:nvSpPr>
        <p:spPr>
          <a:xfrm>
            <a:off x="157316" y="108155"/>
            <a:ext cx="3716594" cy="894735"/>
          </a:xfrm>
        </p:spPr>
        <p:txBody>
          <a:bodyPr>
            <a:normAutofit fontScale="90000"/>
          </a:bodyPr>
          <a:lstStyle/>
          <a:p>
            <a:r>
              <a:rPr lang="en-IN" sz="5400" b="1" dirty="0">
                <a:solidFill>
                  <a:schemeClr val="accent2">
                    <a:lumMod val="75000"/>
                  </a:schemeClr>
                </a:solidFill>
              </a:rPr>
              <a:t>Data set -</a:t>
            </a:r>
          </a:p>
        </p:txBody>
      </p:sp>
      <p:pic>
        <p:nvPicPr>
          <p:cNvPr id="9" name="Content Placeholder 8">
            <a:extLst>
              <a:ext uri="{FF2B5EF4-FFF2-40B4-BE49-F238E27FC236}">
                <a16:creationId xmlns:a16="http://schemas.microsoft.com/office/drawing/2014/main" id="{DCA57B20-4A8B-A1AA-588F-B8A55561D9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1883"/>
            <a:ext cx="7118555" cy="3614738"/>
          </a:xfrm>
        </p:spPr>
      </p:pic>
      <p:sp>
        <p:nvSpPr>
          <p:cNvPr id="10" name="TextBox 9">
            <a:extLst>
              <a:ext uri="{FF2B5EF4-FFF2-40B4-BE49-F238E27FC236}">
                <a16:creationId xmlns:a16="http://schemas.microsoft.com/office/drawing/2014/main" id="{DCDB65AB-6205-0F76-9DB1-94E7B01DE776}"/>
              </a:ext>
            </a:extLst>
          </p:cNvPr>
          <p:cNvSpPr txBox="1"/>
          <p:nvPr/>
        </p:nvSpPr>
        <p:spPr>
          <a:xfrm>
            <a:off x="157316" y="4955458"/>
            <a:ext cx="11838039" cy="923330"/>
          </a:xfrm>
          <a:prstGeom prst="rect">
            <a:avLst/>
          </a:prstGeom>
          <a:noFill/>
        </p:spPr>
        <p:txBody>
          <a:bodyPr wrap="square" rtlCol="0">
            <a:spAutoFit/>
          </a:bodyPr>
          <a:lstStyle/>
          <a:p>
            <a:pPr marL="285750" indent="-285750">
              <a:buFont typeface="Wingdings" panose="05000000000000000000" pitchFamily="2" charset="2"/>
              <a:buChar char="Ø"/>
            </a:pPr>
            <a:r>
              <a:rPr lang="en-IN" b="1" u="sng" dirty="0">
                <a:solidFill>
                  <a:schemeClr val="accent2">
                    <a:lumMod val="75000"/>
                  </a:schemeClr>
                </a:solidFill>
              </a:rPr>
              <a:t>Categorical column </a:t>
            </a:r>
            <a:r>
              <a:rPr lang="en-IN" b="1" dirty="0"/>
              <a:t>– species</a:t>
            </a:r>
          </a:p>
          <a:p>
            <a:pPr marL="285750" indent="-285750">
              <a:buFont typeface="Wingdings" panose="05000000000000000000" pitchFamily="2" charset="2"/>
              <a:buChar char="Ø"/>
            </a:pPr>
            <a:endParaRPr lang="en-IN" u="sng" dirty="0"/>
          </a:p>
          <a:p>
            <a:pPr marL="285750" indent="-285750">
              <a:buFont typeface="Wingdings" panose="05000000000000000000" pitchFamily="2" charset="2"/>
              <a:buChar char="Ø"/>
            </a:pPr>
            <a:r>
              <a:rPr lang="en-IN" b="1" u="sng" dirty="0">
                <a:solidFill>
                  <a:schemeClr val="accent6">
                    <a:lumMod val="40000"/>
                    <a:lumOff val="60000"/>
                  </a:schemeClr>
                </a:solidFill>
              </a:rPr>
              <a:t>Numerical column </a:t>
            </a:r>
            <a:r>
              <a:rPr lang="en-IN" b="1" dirty="0"/>
              <a:t>– weight(target-variable) length1, length2, length3, height, width</a:t>
            </a:r>
          </a:p>
        </p:txBody>
      </p:sp>
    </p:spTree>
    <p:extLst>
      <p:ext uri="{BB962C8B-B14F-4D97-AF65-F5344CB8AC3E}">
        <p14:creationId xmlns:p14="http://schemas.microsoft.com/office/powerpoint/2010/main" val="299352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0259-93B6-CB04-9D72-E8BD579191C6}"/>
              </a:ext>
            </a:extLst>
          </p:cNvPr>
          <p:cNvSpPr>
            <a:spLocks noGrp="1"/>
          </p:cNvSpPr>
          <p:nvPr>
            <p:ph type="title"/>
          </p:nvPr>
        </p:nvSpPr>
        <p:spPr>
          <a:xfrm>
            <a:off x="0" y="0"/>
            <a:ext cx="9218612" cy="1563329"/>
          </a:xfrm>
        </p:spPr>
        <p:txBody>
          <a:bodyPr/>
          <a:lstStyle/>
          <a:p>
            <a:r>
              <a:rPr lang="en-IN" b="1" dirty="0">
                <a:solidFill>
                  <a:schemeClr val="accent1"/>
                </a:solidFill>
              </a:rPr>
              <a:t>Data preprocessing –</a:t>
            </a:r>
          </a:p>
        </p:txBody>
      </p:sp>
      <p:sp>
        <p:nvSpPr>
          <p:cNvPr id="3" name="Content Placeholder 2">
            <a:extLst>
              <a:ext uri="{FF2B5EF4-FFF2-40B4-BE49-F238E27FC236}">
                <a16:creationId xmlns:a16="http://schemas.microsoft.com/office/drawing/2014/main" id="{9B735819-CBA5-4C49-1321-9F115D942E2D}"/>
              </a:ext>
            </a:extLst>
          </p:cNvPr>
          <p:cNvSpPr>
            <a:spLocks noGrp="1"/>
          </p:cNvSpPr>
          <p:nvPr>
            <p:ph idx="1"/>
          </p:nvPr>
        </p:nvSpPr>
        <p:spPr>
          <a:xfrm>
            <a:off x="251592" y="6980903"/>
            <a:ext cx="2481776" cy="1032386"/>
          </a:xfrm>
        </p:spPr>
        <p:txBody>
          <a:bodyPr/>
          <a:lstStyle/>
          <a:p>
            <a:endParaRPr lang="en-IN" dirty="0"/>
          </a:p>
        </p:txBody>
      </p:sp>
      <p:sp>
        <p:nvSpPr>
          <p:cNvPr id="4" name="TextBox 3">
            <a:extLst>
              <a:ext uri="{FF2B5EF4-FFF2-40B4-BE49-F238E27FC236}">
                <a16:creationId xmlns:a16="http://schemas.microsoft.com/office/drawing/2014/main" id="{E14818C4-CC6D-6DAF-AD9A-107443005A03}"/>
              </a:ext>
            </a:extLst>
          </p:cNvPr>
          <p:cNvSpPr txBox="1"/>
          <p:nvPr/>
        </p:nvSpPr>
        <p:spPr>
          <a:xfrm>
            <a:off x="0" y="1366684"/>
            <a:ext cx="12103510" cy="1938992"/>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chemeClr val="accent1">
                    <a:lumMod val="50000"/>
                  </a:schemeClr>
                </a:solidFill>
              </a:rPr>
              <a:t>Checking head value</a:t>
            </a:r>
          </a:p>
          <a:p>
            <a:pPr marL="342900" indent="-342900">
              <a:buFont typeface="Wingdings" panose="05000000000000000000" pitchFamily="2" charset="2"/>
              <a:buChar char="Ø"/>
            </a:pPr>
            <a:r>
              <a:rPr lang="en-IN" sz="2000" b="1" dirty="0">
                <a:solidFill>
                  <a:schemeClr val="accent1">
                    <a:lumMod val="50000"/>
                  </a:schemeClr>
                </a:solidFill>
              </a:rPr>
              <a:t>Checking description of the data</a:t>
            </a:r>
          </a:p>
          <a:p>
            <a:pPr marL="342900" indent="-342900">
              <a:buFont typeface="Wingdings" panose="05000000000000000000" pitchFamily="2" charset="2"/>
              <a:buChar char="Ø"/>
            </a:pPr>
            <a:r>
              <a:rPr lang="en-IN" sz="2000" b="1" dirty="0">
                <a:solidFill>
                  <a:schemeClr val="accent1">
                    <a:lumMod val="50000"/>
                  </a:schemeClr>
                </a:solidFill>
              </a:rPr>
              <a:t>Checking datatype of the data</a:t>
            </a:r>
          </a:p>
          <a:p>
            <a:pPr marL="342900" indent="-342900">
              <a:buFont typeface="Wingdings" panose="05000000000000000000" pitchFamily="2" charset="2"/>
              <a:buChar char="Ø"/>
            </a:pPr>
            <a:r>
              <a:rPr lang="en-IN" sz="2000" b="1" dirty="0">
                <a:solidFill>
                  <a:schemeClr val="accent1">
                    <a:lumMod val="50000"/>
                  </a:schemeClr>
                </a:solidFill>
              </a:rPr>
              <a:t>Checking the shape of the data</a:t>
            </a:r>
          </a:p>
          <a:p>
            <a:pPr marL="342900" indent="-342900">
              <a:buFont typeface="Wingdings" panose="05000000000000000000" pitchFamily="2" charset="2"/>
              <a:buChar char="Ø"/>
            </a:pPr>
            <a:r>
              <a:rPr lang="en-IN" sz="2000" b="1" dirty="0">
                <a:solidFill>
                  <a:schemeClr val="accent1">
                    <a:lumMod val="50000"/>
                  </a:schemeClr>
                </a:solidFill>
              </a:rPr>
              <a:t>Checking null values</a:t>
            </a:r>
          </a:p>
          <a:p>
            <a:pPr marL="342900" indent="-342900">
              <a:buFont typeface="Wingdings" panose="05000000000000000000" pitchFamily="2" charset="2"/>
              <a:buChar char="Ø"/>
            </a:pPr>
            <a:r>
              <a:rPr lang="en-IN" sz="2000" b="1" dirty="0">
                <a:solidFill>
                  <a:schemeClr val="accent1">
                    <a:lumMod val="50000"/>
                  </a:schemeClr>
                </a:solidFill>
              </a:rPr>
              <a:t>Checking duplicate value in the data and many more….</a:t>
            </a:r>
          </a:p>
        </p:txBody>
      </p:sp>
      <p:sp>
        <p:nvSpPr>
          <p:cNvPr id="7" name="TextBox 6">
            <a:extLst>
              <a:ext uri="{FF2B5EF4-FFF2-40B4-BE49-F238E27FC236}">
                <a16:creationId xmlns:a16="http://schemas.microsoft.com/office/drawing/2014/main" id="{4D87D5CB-901E-19CC-42FE-E8480220AF39}"/>
              </a:ext>
            </a:extLst>
          </p:cNvPr>
          <p:cNvSpPr txBox="1"/>
          <p:nvPr/>
        </p:nvSpPr>
        <p:spPr>
          <a:xfrm>
            <a:off x="176981" y="4441796"/>
            <a:ext cx="11458627" cy="923330"/>
          </a:xfrm>
          <a:prstGeom prst="rect">
            <a:avLst/>
          </a:prstGeom>
          <a:noFill/>
        </p:spPr>
        <p:txBody>
          <a:bodyPr wrap="square" rtlCol="0">
            <a:spAutoFit/>
          </a:bodyPr>
          <a:lstStyle/>
          <a:p>
            <a:pPr marL="342900" indent="-342900">
              <a:buAutoNum type="arabicParenR"/>
            </a:pPr>
            <a:r>
              <a:rPr lang="en-IN" dirty="0"/>
              <a:t>Checking outliers</a:t>
            </a:r>
          </a:p>
          <a:p>
            <a:pPr marL="342900" indent="-342900">
              <a:buAutoNum type="arabicParenR"/>
            </a:pPr>
            <a:r>
              <a:rPr lang="en-IN" dirty="0"/>
              <a:t>Doing normality test</a:t>
            </a:r>
          </a:p>
          <a:p>
            <a:pPr marL="342900" indent="-342900">
              <a:buAutoNum type="arabicParenR"/>
            </a:pPr>
            <a:r>
              <a:rPr lang="en-IN" dirty="0"/>
              <a:t>Grouping the data for better analysis</a:t>
            </a:r>
          </a:p>
        </p:txBody>
      </p:sp>
      <p:sp>
        <p:nvSpPr>
          <p:cNvPr id="8" name="TextBox 7">
            <a:extLst>
              <a:ext uri="{FF2B5EF4-FFF2-40B4-BE49-F238E27FC236}">
                <a16:creationId xmlns:a16="http://schemas.microsoft.com/office/drawing/2014/main" id="{C9FFCB46-2740-B79F-5A2C-E4D3E760A476}"/>
              </a:ext>
            </a:extLst>
          </p:cNvPr>
          <p:cNvSpPr txBox="1"/>
          <p:nvPr/>
        </p:nvSpPr>
        <p:spPr>
          <a:xfrm>
            <a:off x="176981" y="3429000"/>
            <a:ext cx="11090787" cy="584775"/>
          </a:xfrm>
          <a:prstGeom prst="rect">
            <a:avLst/>
          </a:prstGeom>
          <a:noFill/>
        </p:spPr>
        <p:txBody>
          <a:bodyPr wrap="square" rtlCol="0">
            <a:spAutoFit/>
          </a:bodyPr>
          <a:lstStyle/>
          <a:p>
            <a:r>
              <a:rPr lang="en-IN" sz="3200" b="1" dirty="0">
                <a:solidFill>
                  <a:schemeClr val="accent2">
                    <a:lumMod val="75000"/>
                  </a:schemeClr>
                </a:solidFill>
              </a:rPr>
              <a:t>Doing some basic </a:t>
            </a:r>
            <a:r>
              <a:rPr lang="en-IN" sz="3200" b="1" dirty="0" err="1">
                <a:solidFill>
                  <a:schemeClr val="accent2">
                    <a:lumMod val="75000"/>
                  </a:schemeClr>
                </a:solidFill>
              </a:rPr>
              <a:t>eda</a:t>
            </a:r>
            <a:r>
              <a:rPr lang="en-IN" sz="3200" b="1" dirty="0">
                <a:solidFill>
                  <a:schemeClr val="accent2">
                    <a:lumMod val="75000"/>
                  </a:schemeClr>
                </a:solidFill>
              </a:rPr>
              <a:t> -</a:t>
            </a:r>
          </a:p>
        </p:txBody>
      </p:sp>
      <p:sp>
        <p:nvSpPr>
          <p:cNvPr id="10" name="TextBox 9">
            <a:extLst>
              <a:ext uri="{FF2B5EF4-FFF2-40B4-BE49-F238E27FC236}">
                <a16:creationId xmlns:a16="http://schemas.microsoft.com/office/drawing/2014/main" id="{AA01BEB9-2BA7-AFCC-3AF0-5558DCAF0DF6}"/>
              </a:ext>
            </a:extLst>
          </p:cNvPr>
          <p:cNvSpPr txBox="1"/>
          <p:nvPr/>
        </p:nvSpPr>
        <p:spPr>
          <a:xfrm>
            <a:off x="88490" y="4041687"/>
            <a:ext cx="11862620" cy="427807"/>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79E59493-53ED-48DB-8207-9F61A26C9301}"/>
              </a:ext>
            </a:extLst>
          </p:cNvPr>
          <p:cNvSpPr txBox="1"/>
          <p:nvPr/>
        </p:nvSpPr>
        <p:spPr>
          <a:xfrm>
            <a:off x="176981" y="3946274"/>
            <a:ext cx="11774129" cy="400110"/>
          </a:xfrm>
          <a:prstGeom prst="rect">
            <a:avLst/>
          </a:prstGeom>
          <a:noFill/>
        </p:spPr>
        <p:txBody>
          <a:bodyPr wrap="square" rtlCol="0">
            <a:spAutoFit/>
          </a:bodyPr>
          <a:lstStyle/>
          <a:p>
            <a:r>
              <a:rPr lang="en-IN" sz="2000" b="1" u="sng" dirty="0">
                <a:solidFill>
                  <a:schemeClr val="accent2">
                    <a:lumMod val="40000"/>
                    <a:lumOff val="60000"/>
                  </a:schemeClr>
                </a:solidFill>
              </a:rPr>
              <a:t>Univariate analysis</a:t>
            </a:r>
          </a:p>
        </p:txBody>
      </p:sp>
      <p:sp>
        <p:nvSpPr>
          <p:cNvPr id="12" name="TextBox 11">
            <a:extLst>
              <a:ext uri="{FF2B5EF4-FFF2-40B4-BE49-F238E27FC236}">
                <a16:creationId xmlns:a16="http://schemas.microsoft.com/office/drawing/2014/main" id="{6527E43A-D464-15C7-FC4D-39A94B00D966}"/>
              </a:ext>
            </a:extLst>
          </p:cNvPr>
          <p:cNvSpPr txBox="1"/>
          <p:nvPr/>
        </p:nvSpPr>
        <p:spPr>
          <a:xfrm>
            <a:off x="88490" y="5388184"/>
            <a:ext cx="5653548" cy="461665"/>
          </a:xfrm>
          <a:prstGeom prst="rect">
            <a:avLst/>
          </a:prstGeom>
          <a:noFill/>
        </p:spPr>
        <p:txBody>
          <a:bodyPr wrap="square" rtlCol="0">
            <a:spAutoFit/>
          </a:bodyPr>
          <a:lstStyle/>
          <a:p>
            <a:r>
              <a:rPr lang="en-IN" sz="2400" b="1" u="sng" dirty="0">
                <a:solidFill>
                  <a:schemeClr val="accent2">
                    <a:lumMod val="20000"/>
                    <a:lumOff val="80000"/>
                  </a:schemeClr>
                </a:solidFill>
              </a:rPr>
              <a:t>Bivariate analysis</a:t>
            </a:r>
          </a:p>
        </p:txBody>
      </p:sp>
      <p:sp>
        <p:nvSpPr>
          <p:cNvPr id="13" name="TextBox 12">
            <a:extLst>
              <a:ext uri="{FF2B5EF4-FFF2-40B4-BE49-F238E27FC236}">
                <a16:creationId xmlns:a16="http://schemas.microsoft.com/office/drawing/2014/main" id="{7E319995-2D14-879A-CFF1-531C94544BAA}"/>
              </a:ext>
            </a:extLst>
          </p:cNvPr>
          <p:cNvSpPr txBox="1"/>
          <p:nvPr/>
        </p:nvSpPr>
        <p:spPr>
          <a:xfrm>
            <a:off x="246241" y="6009033"/>
            <a:ext cx="11699518" cy="646331"/>
          </a:xfrm>
          <a:prstGeom prst="rect">
            <a:avLst/>
          </a:prstGeom>
          <a:noFill/>
        </p:spPr>
        <p:txBody>
          <a:bodyPr wrap="square" rtlCol="0">
            <a:spAutoFit/>
          </a:bodyPr>
          <a:lstStyle/>
          <a:p>
            <a:pPr marL="342900" indent="-342900">
              <a:buAutoNum type="arabicParenR"/>
            </a:pPr>
            <a:r>
              <a:rPr lang="en-IN" dirty="0"/>
              <a:t>Checking tallest &amp; weighted species through bar plot</a:t>
            </a:r>
          </a:p>
          <a:p>
            <a:pPr marL="342900" indent="-342900">
              <a:buAutoNum type="arabicParenR"/>
            </a:pPr>
            <a:r>
              <a:rPr lang="en-IN" dirty="0"/>
              <a:t>Checking correlation between the values</a:t>
            </a:r>
          </a:p>
        </p:txBody>
      </p:sp>
    </p:spTree>
    <p:extLst>
      <p:ext uri="{BB962C8B-B14F-4D97-AF65-F5344CB8AC3E}">
        <p14:creationId xmlns:p14="http://schemas.microsoft.com/office/powerpoint/2010/main" val="426970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D74B-8CA0-0F11-778D-D4ECA0907C5C}"/>
              </a:ext>
            </a:extLst>
          </p:cNvPr>
          <p:cNvSpPr>
            <a:spLocks noGrp="1"/>
          </p:cNvSpPr>
          <p:nvPr>
            <p:ph type="title"/>
          </p:nvPr>
        </p:nvSpPr>
        <p:spPr>
          <a:xfrm>
            <a:off x="359747" y="-147484"/>
            <a:ext cx="5864072" cy="1019276"/>
          </a:xfrm>
        </p:spPr>
        <p:txBody>
          <a:bodyPr/>
          <a:lstStyle/>
          <a:p>
            <a:r>
              <a:rPr lang="en-IN" b="1" dirty="0">
                <a:solidFill>
                  <a:schemeClr val="bg1"/>
                </a:solidFill>
              </a:rPr>
              <a:t>1) Checking outliers -</a:t>
            </a:r>
          </a:p>
        </p:txBody>
      </p:sp>
      <p:pic>
        <p:nvPicPr>
          <p:cNvPr id="5" name="Content Placeholder 4">
            <a:extLst>
              <a:ext uri="{FF2B5EF4-FFF2-40B4-BE49-F238E27FC236}">
                <a16:creationId xmlns:a16="http://schemas.microsoft.com/office/drawing/2014/main" id="{9647888E-2E7C-E90D-9EC6-78E5279D6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0" y="770057"/>
            <a:ext cx="5417574" cy="2844498"/>
          </a:xfrm>
        </p:spPr>
      </p:pic>
      <p:sp>
        <p:nvSpPr>
          <p:cNvPr id="6" name="TextBox 5">
            <a:extLst>
              <a:ext uri="{FF2B5EF4-FFF2-40B4-BE49-F238E27FC236}">
                <a16:creationId xmlns:a16="http://schemas.microsoft.com/office/drawing/2014/main" id="{24E0F1D4-15DA-BCD3-DF11-E43F312CE536}"/>
              </a:ext>
            </a:extLst>
          </p:cNvPr>
          <p:cNvSpPr txBox="1"/>
          <p:nvPr/>
        </p:nvSpPr>
        <p:spPr>
          <a:xfrm>
            <a:off x="39330" y="3614555"/>
            <a:ext cx="7059561" cy="369332"/>
          </a:xfrm>
          <a:prstGeom prst="rect">
            <a:avLst/>
          </a:prstGeom>
          <a:noFill/>
        </p:spPr>
        <p:txBody>
          <a:bodyPr wrap="square" rtlCol="0">
            <a:spAutoFit/>
          </a:bodyPr>
          <a:lstStyle/>
          <a:p>
            <a:r>
              <a:rPr lang="en-IN" b="1" dirty="0">
                <a:solidFill>
                  <a:srgbClr val="FFFF00"/>
                </a:solidFill>
              </a:rPr>
              <a:t>Removing outliers through </a:t>
            </a:r>
            <a:r>
              <a:rPr lang="en-IN" b="1" dirty="0" err="1">
                <a:solidFill>
                  <a:srgbClr val="FFFF00"/>
                </a:solidFill>
              </a:rPr>
              <a:t>iqr</a:t>
            </a:r>
            <a:r>
              <a:rPr lang="en-IN" b="1" dirty="0">
                <a:solidFill>
                  <a:srgbClr val="FFFF00"/>
                </a:solidFill>
              </a:rPr>
              <a:t> method -</a:t>
            </a:r>
          </a:p>
        </p:txBody>
      </p:sp>
      <p:pic>
        <p:nvPicPr>
          <p:cNvPr id="8" name="Picture 7">
            <a:extLst>
              <a:ext uri="{FF2B5EF4-FFF2-40B4-BE49-F238E27FC236}">
                <a16:creationId xmlns:a16="http://schemas.microsoft.com/office/drawing/2014/main" id="{3A461B8C-97FE-C3BE-0AC9-1E517460C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0" y="4024381"/>
            <a:ext cx="7226709" cy="2804004"/>
          </a:xfrm>
          <a:prstGeom prst="rect">
            <a:avLst/>
          </a:prstGeom>
        </p:spPr>
      </p:pic>
      <p:sp>
        <p:nvSpPr>
          <p:cNvPr id="9" name="Rectangle: Rounded Corners 8">
            <a:extLst>
              <a:ext uri="{FF2B5EF4-FFF2-40B4-BE49-F238E27FC236}">
                <a16:creationId xmlns:a16="http://schemas.microsoft.com/office/drawing/2014/main" id="{D28698A4-7FA3-A6D2-6CF2-5144D230390B}"/>
              </a:ext>
            </a:extLst>
          </p:cNvPr>
          <p:cNvSpPr/>
          <p:nvPr/>
        </p:nvSpPr>
        <p:spPr>
          <a:xfrm>
            <a:off x="7659329" y="4218039"/>
            <a:ext cx="4355689" cy="26103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r>
              <a:rPr lang="en-IN" dirty="0" err="1"/>
              <a:t>Iqr</a:t>
            </a:r>
            <a:r>
              <a:rPr lang="en-IN" dirty="0"/>
              <a:t> method is one of the method which is used to remove extreme values In the given dataset</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360906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3287-799F-1C05-934C-BD26BD1B82D0}"/>
              </a:ext>
            </a:extLst>
          </p:cNvPr>
          <p:cNvSpPr>
            <a:spLocks noGrp="1"/>
          </p:cNvSpPr>
          <p:nvPr>
            <p:ph type="title"/>
          </p:nvPr>
        </p:nvSpPr>
        <p:spPr>
          <a:xfrm>
            <a:off x="0" y="-173158"/>
            <a:ext cx="8534400" cy="1507067"/>
          </a:xfrm>
        </p:spPr>
        <p:txBody>
          <a:bodyPr/>
          <a:lstStyle/>
          <a:p>
            <a:r>
              <a:rPr lang="en-IN" b="1" dirty="0">
                <a:solidFill>
                  <a:schemeClr val="accent2"/>
                </a:solidFill>
              </a:rPr>
              <a:t>Doing normality test - </a:t>
            </a:r>
          </a:p>
        </p:txBody>
      </p:sp>
      <p:pic>
        <p:nvPicPr>
          <p:cNvPr id="5" name="Content Placeholder 4">
            <a:extLst>
              <a:ext uri="{FF2B5EF4-FFF2-40B4-BE49-F238E27FC236}">
                <a16:creationId xmlns:a16="http://schemas.microsoft.com/office/drawing/2014/main" id="{7230AEB0-A5E8-8F34-73BD-B2631146D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73753"/>
            <a:ext cx="3529781" cy="1951037"/>
          </a:xfrm>
        </p:spPr>
      </p:pic>
      <p:sp>
        <p:nvSpPr>
          <p:cNvPr id="6" name="TextBox 5">
            <a:extLst>
              <a:ext uri="{FF2B5EF4-FFF2-40B4-BE49-F238E27FC236}">
                <a16:creationId xmlns:a16="http://schemas.microsoft.com/office/drawing/2014/main" id="{063535F0-8F31-5639-ACE3-D3FC49CFFF5F}"/>
              </a:ext>
            </a:extLst>
          </p:cNvPr>
          <p:cNvSpPr txBox="1"/>
          <p:nvPr/>
        </p:nvSpPr>
        <p:spPr>
          <a:xfrm>
            <a:off x="3687097" y="1130710"/>
            <a:ext cx="8249264" cy="1077218"/>
          </a:xfrm>
          <a:prstGeom prst="rect">
            <a:avLst/>
          </a:prstGeom>
          <a:noFill/>
        </p:spPr>
        <p:txBody>
          <a:bodyPr wrap="square" rtlCol="0">
            <a:spAutoFit/>
          </a:bodyPr>
          <a:lstStyle/>
          <a:p>
            <a:r>
              <a:rPr lang="en-IN" sz="3200" b="1" dirty="0">
                <a:solidFill>
                  <a:schemeClr val="bg1"/>
                </a:solidFill>
              </a:rPr>
              <a:t>Here we can observe that almost all numerical column is normally distributed</a:t>
            </a:r>
          </a:p>
        </p:txBody>
      </p:sp>
      <p:sp>
        <p:nvSpPr>
          <p:cNvPr id="7" name="TextBox 6">
            <a:extLst>
              <a:ext uri="{FF2B5EF4-FFF2-40B4-BE49-F238E27FC236}">
                <a16:creationId xmlns:a16="http://schemas.microsoft.com/office/drawing/2014/main" id="{A70E258A-2C67-5DE5-74B2-13C10942FE00}"/>
              </a:ext>
            </a:extLst>
          </p:cNvPr>
          <p:cNvSpPr txBox="1"/>
          <p:nvPr/>
        </p:nvSpPr>
        <p:spPr>
          <a:xfrm>
            <a:off x="58993" y="2988679"/>
            <a:ext cx="9016180" cy="461665"/>
          </a:xfrm>
          <a:prstGeom prst="rect">
            <a:avLst/>
          </a:prstGeom>
          <a:noFill/>
        </p:spPr>
        <p:txBody>
          <a:bodyPr wrap="square" rtlCol="0">
            <a:spAutoFit/>
          </a:bodyPr>
          <a:lstStyle/>
          <a:p>
            <a:r>
              <a:rPr lang="en-IN" sz="2400" b="1" dirty="0">
                <a:solidFill>
                  <a:schemeClr val="accent6">
                    <a:lumMod val="50000"/>
                  </a:schemeClr>
                </a:solidFill>
              </a:rPr>
              <a:t>Grouping the data based weight and length</a:t>
            </a:r>
          </a:p>
        </p:txBody>
      </p:sp>
      <p:pic>
        <p:nvPicPr>
          <p:cNvPr id="9" name="Picture 8">
            <a:extLst>
              <a:ext uri="{FF2B5EF4-FFF2-40B4-BE49-F238E27FC236}">
                <a16:creationId xmlns:a16="http://schemas.microsoft.com/office/drawing/2014/main" id="{0B95BBC7-C97A-526B-E12F-0069940D9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3" y="3450344"/>
            <a:ext cx="8410555" cy="3381818"/>
          </a:xfrm>
          <a:prstGeom prst="rect">
            <a:avLst/>
          </a:prstGeom>
        </p:spPr>
      </p:pic>
    </p:spTree>
    <p:extLst>
      <p:ext uri="{BB962C8B-B14F-4D97-AF65-F5344CB8AC3E}">
        <p14:creationId xmlns:p14="http://schemas.microsoft.com/office/powerpoint/2010/main" val="258327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21B5-E1E9-43F0-6956-3CC62F8D0639}"/>
              </a:ext>
            </a:extLst>
          </p:cNvPr>
          <p:cNvSpPr>
            <a:spLocks noGrp="1"/>
          </p:cNvSpPr>
          <p:nvPr>
            <p:ph type="title"/>
          </p:nvPr>
        </p:nvSpPr>
        <p:spPr>
          <a:xfrm>
            <a:off x="143438" y="-202656"/>
            <a:ext cx="8534400" cy="1507067"/>
          </a:xfrm>
        </p:spPr>
        <p:txBody>
          <a:bodyPr/>
          <a:lstStyle/>
          <a:p>
            <a:r>
              <a:rPr lang="en-IN" b="1" dirty="0">
                <a:solidFill>
                  <a:schemeClr val="accent6">
                    <a:lumMod val="50000"/>
                  </a:schemeClr>
                </a:solidFill>
              </a:rPr>
              <a:t>Doing some univariate analysis -</a:t>
            </a:r>
          </a:p>
        </p:txBody>
      </p:sp>
      <p:pic>
        <p:nvPicPr>
          <p:cNvPr id="5" name="Content Placeholder 4">
            <a:extLst>
              <a:ext uri="{FF2B5EF4-FFF2-40B4-BE49-F238E27FC236}">
                <a16:creationId xmlns:a16="http://schemas.microsoft.com/office/drawing/2014/main" id="{3D280747-C940-3C65-2E8C-288FADF265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196"/>
            <a:ext cx="12048562" cy="4503378"/>
          </a:xfrm>
        </p:spPr>
      </p:pic>
      <p:sp>
        <p:nvSpPr>
          <p:cNvPr id="6" name="TextBox 5">
            <a:extLst>
              <a:ext uri="{FF2B5EF4-FFF2-40B4-BE49-F238E27FC236}">
                <a16:creationId xmlns:a16="http://schemas.microsoft.com/office/drawing/2014/main" id="{CA55C8A8-0199-9212-BEBE-0BAE0B58D7FF}"/>
              </a:ext>
            </a:extLst>
          </p:cNvPr>
          <p:cNvSpPr txBox="1"/>
          <p:nvPr/>
        </p:nvSpPr>
        <p:spPr>
          <a:xfrm>
            <a:off x="143438" y="5614219"/>
            <a:ext cx="11905124" cy="369332"/>
          </a:xfrm>
          <a:prstGeom prst="rect">
            <a:avLst/>
          </a:prstGeom>
          <a:noFill/>
        </p:spPr>
        <p:txBody>
          <a:bodyPr wrap="square" rtlCol="0">
            <a:spAutoFit/>
          </a:bodyPr>
          <a:lstStyle/>
          <a:p>
            <a:r>
              <a:rPr lang="en-IN" b="1" dirty="0">
                <a:solidFill>
                  <a:srgbClr val="FFFF00"/>
                </a:solidFill>
              </a:rPr>
              <a:t>Here we can observe that pike is tallest species in this given dataset</a:t>
            </a:r>
          </a:p>
        </p:txBody>
      </p:sp>
    </p:spTree>
    <p:extLst>
      <p:ext uri="{BB962C8B-B14F-4D97-AF65-F5344CB8AC3E}">
        <p14:creationId xmlns:p14="http://schemas.microsoft.com/office/powerpoint/2010/main" val="195137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811A-E755-BA15-8BF1-824170AC9832}"/>
              </a:ext>
            </a:extLst>
          </p:cNvPr>
          <p:cNvSpPr>
            <a:spLocks noGrp="1"/>
          </p:cNvSpPr>
          <p:nvPr>
            <p:ph type="title"/>
          </p:nvPr>
        </p:nvSpPr>
        <p:spPr>
          <a:xfrm>
            <a:off x="137652" y="5191433"/>
            <a:ext cx="11434915" cy="1401096"/>
          </a:xfrm>
        </p:spPr>
        <p:txBody>
          <a:bodyPr>
            <a:normAutofit/>
          </a:bodyPr>
          <a:lstStyle/>
          <a:p>
            <a:r>
              <a:rPr lang="en-IN" sz="2000" b="1" dirty="0">
                <a:solidFill>
                  <a:schemeClr val="accent2">
                    <a:lumMod val="50000"/>
                  </a:schemeClr>
                </a:solidFill>
              </a:rPr>
              <a:t>Here we can observe that </a:t>
            </a:r>
            <a:r>
              <a:rPr lang="en-IN" sz="2000" b="1" dirty="0">
                <a:solidFill>
                  <a:schemeClr val="accent2">
                    <a:lumMod val="50000"/>
                  </a:schemeClr>
                </a:solidFill>
                <a:highlight>
                  <a:srgbClr val="FFFF00"/>
                </a:highlight>
              </a:rPr>
              <a:t>bream </a:t>
            </a:r>
            <a:r>
              <a:rPr lang="en-IN" sz="2000" b="1" dirty="0">
                <a:solidFill>
                  <a:schemeClr val="accent2">
                    <a:lumMod val="50000"/>
                  </a:schemeClr>
                </a:solidFill>
              </a:rPr>
              <a:t>and </a:t>
            </a:r>
            <a:r>
              <a:rPr lang="en-IN" sz="2000" b="1" dirty="0">
                <a:solidFill>
                  <a:schemeClr val="accent2">
                    <a:lumMod val="50000"/>
                  </a:schemeClr>
                </a:solidFill>
                <a:highlight>
                  <a:srgbClr val="FFFF00"/>
                </a:highlight>
              </a:rPr>
              <a:t>perch </a:t>
            </a:r>
            <a:r>
              <a:rPr lang="en-IN" sz="2000" b="1" dirty="0">
                <a:solidFill>
                  <a:schemeClr val="accent2">
                    <a:lumMod val="50000"/>
                  </a:schemeClr>
                </a:solidFill>
              </a:rPr>
              <a:t>is contributing more percentage in this dataset </a:t>
            </a:r>
          </a:p>
        </p:txBody>
      </p:sp>
      <p:pic>
        <p:nvPicPr>
          <p:cNvPr id="5" name="Content Placeholder 4">
            <a:extLst>
              <a:ext uri="{FF2B5EF4-FFF2-40B4-BE49-F238E27FC236}">
                <a16:creationId xmlns:a16="http://schemas.microsoft.com/office/drawing/2014/main" id="{83A8AE1A-2E81-A63A-220F-55A696A39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59" y="145025"/>
            <a:ext cx="11947389" cy="5213555"/>
          </a:xfrm>
        </p:spPr>
      </p:pic>
    </p:spTree>
    <p:extLst>
      <p:ext uri="{BB962C8B-B14F-4D97-AF65-F5344CB8AC3E}">
        <p14:creationId xmlns:p14="http://schemas.microsoft.com/office/powerpoint/2010/main" val="27027436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335</TotalTime>
  <Words>1067</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Helvetica Neue</vt:lpstr>
      <vt:lpstr>Wingdings</vt:lpstr>
      <vt:lpstr>Wingdings 3</vt:lpstr>
      <vt:lpstr>Slice</vt:lpstr>
      <vt:lpstr>Fish measurement prediction</vt:lpstr>
      <vt:lpstr>About dataset ?</vt:lpstr>
      <vt:lpstr>Workflow - </vt:lpstr>
      <vt:lpstr>Data set -</vt:lpstr>
      <vt:lpstr>Data preprocessing –</vt:lpstr>
      <vt:lpstr>1) Checking outliers -</vt:lpstr>
      <vt:lpstr>Doing normality test - </vt:lpstr>
      <vt:lpstr>Doing some univariate analysis -</vt:lpstr>
      <vt:lpstr>Here we can observe that bream and perch is contributing more percentage in this dataset </vt:lpstr>
      <vt:lpstr>Checking correlation by plotting heatmap - </vt:lpstr>
      <vt:lpstr>Using  standard scaler to shrink our data for better result -</vt:lpstr>
      <vt:lpstr>Model building -</vt:lpstr>
      <vt:lpstr>Building model with linear, decision tree &amp; random forest - </vt:lpstr>
      <vt:lpstr>Seeing model performance -</vt:lpstr>
      <vt:lpstr>Some of the drawn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measurement prediction</dc:title>
  <dc:creator>AKHILESH K DEVADIGA</dc:creator>
  <cp:lastModifiedBy>AKHILESH K DEVADIGA</cp:lastModifiedBy>
  <cp:revision>1</cp:revision>
  <dcterms:created xsi:type="dcterms:W3CDTF">2023-06-25T11:43:03Z</dcterms:created>
  <dcterms:modified xsi:type="dcterms:W3CDTF">2023-06-25T17:19:40Z</dcterms:modified>
</cp:coreProperties>
</file>