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3" r:id="rId4"/>
    <p:sldId id="266" r:id="rId5"/>
    <p:sldId id="267" r:id="rId6"/>
    <p:sldId id="269" r:id="rId7"/>
    <p:sldId id="258" r:id="rId8"/>
    <p:sldId id="268" r:id="rId9"/>
    <p:sldId id="259" r:id="rId10"/>
    <p:sldId id="260" r:id="rId11"/>
    <p:sldId id="262" r:id="rId12"/>
    <p:sldId id="26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2EE35-8199-40B7-8E61-01D08B85793F}" v="31" dt="2021-07-30T18:52:47.909"/>
    <p1510:client id="{101ED789-F1F6-4888-9DEE-270C20398331}" v="36" dt="2021-07-30T20:15:32.913"/>
    <p1510:client id="{2F80F241-1662-4C26-A8EC-C2AA53175581}" v="2" dt="2021-07-30T19:56:00.853"/>
    <p1510:client id="{39644D22-98DA-4BCA-B68E-1E3A276FFF91}" v="16" dt="2021-07-30T21:50:47.848"/>
    <p1510:client id="{3A86FFB2-2E2A-4C8F-B92B-2F39C98614DC}" v="15" dt="2021-07-30T19:00:14.928"/>
    <p1510:client id="{46234838-5768-49DA-A1B8-9CEFB97AA097}" v="8" dt="2021-07-31T04:33:07.809"/>
    <p1510:client id="{4E0A78AC-24CF-4821-9779-457D7701C0D0}" v="2572" dt="2021-07-30T21:47:52.810"/>
    <p1510:client id="{6849B0EA-1E64-4529-B44B-2CD8B20811EE}" v="169" dt="2021-07-30T20:22:22.462"/>
    <p1510:client id="{74FF4641-3835-4C9D-9760-CB0AD105168D}" v="14" dt="2021-07-30T18:58:28.909"/>
    <p1510:client id="{7BEE7188-BAC6-4F81-8EF5-EDC061695744}" v="15" dt="2021-07-30T20:45:27.449"/>
    <p1510:client id="{8714B3A2-07E8-4923-A24A-A31F8BE83C55}" v="13" dt="2021-07-30T20:10:32.850"/>
    <p1510:client id="{A145882C-FB57-49AF-B798-404FD684E246}" v="62" dt="2021-07-30T20:53:38.167"/>
    <p1510:client id="{AFFCAAC0-678E-4E04-9709-6C6E1994593B}" v="327" dt="2021-07-30T19:54:49.004"/>
    <p1510:client id="{BDAB78E5-215C-4779-A82C-42E766DB3445}" v="4" dt="2021-07-30T18:59:03.988"/>
    <p1510:client id="{DBDE608C-35D1-455D-8E93-1310AF9A573E}" v="13" dt="2021-07-30T18:55:43.448"/>
    <p1510:client id="{E1013C76-624A-45A6-A68F-04A50E1F8947}" v="98" dt="2021-07-30T18:57:58.254"/>
    <p1510:client id="{FE7933DD-6521-48DF-8256-CB8ACB046852}" v="1123" dt="2021-07-30T21:49:50.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NAIR R" userId="S::akhilnair.r2020@vitstudent.ac.in::1e583cef-3927-4117-ba40-cc3eddb7df19" providerId="AD" clId="Web-{39644D22-98DA-4BCA-B68E-1E3A276FFF91}"/>
    <pc:docChg chg="modSld">
      <pc:chgData name="AKHIL NAIR R" userId="S::akhilnair.r2020@vitstudent.ac.in::1e583cef-3927-4117-ba40-cc3eddb7df19" providerId="AD" clId="Web-{39644D22-98DA-4BCA-B68E-1E3A276FFF91}" dt="2021-07-30T21:50:47.848" v="9" actId="20577"/>
      <pc:docMkLst>
        <pc:docMk/>
      </pc:docMkLst>
      <pc:sldChg chg="modSp">
        <pc:chgData name="AKHIL NAIR R" userId="S::akhilnair.r2020@vitstudent.ac.in::1e583cef-3927-4117-ba40-cc3eddb7df19" providerId="AD" clId="Web-{39644D22-98DA-4BCA-B68E-1E3A276FFF91}" dt="2021-07-30T21:50:47.848" v="9" actId="20577"/>
        <pc:sldMkLst>
          <pc:docMk/>
          <pc:sldMk cId="2892531221" sldId="257"/>
        </pc:sldMkLst>
        <pc:spChg chg="mod">
          <ac:chgData name="AKHIL NAIR R" userId="S::akhilnair.r2020@vitstudent.ac.in::1e583cef-3927-4117-ba40-cc3eddb7df19" providerId="AD" clId="Web-{39644D22-98DA-4BCA-B68E-1E3A276FFF91}" dt="2021-07-30T21:50:47.848" v="9" actId="20577"/>
          <ac:spMkLst>
            <pc:docMk/>
            <pc:sldMk cId="2892531221" sldId="257"/>
            <ac:spMk id="3" creationId="{3A9F415D-D395-44E4-8F04-822C788E02E6}"/>
          </ac:spMkLst>
        </pc:spChg>
      </pc:sldChg>
      <pc:sldChg chg="modSp">
        <pc:chgData name="AKHIL NAIR R" userId="S::akhilnair.r2020@vitstudent.ac.in::1e583cef-3927-4117-ba40-cc3eddb7df19" providerId="AD" clId="Web-{39644D22-98DA-4BCA-B68E-1E3A276FFF91}" dt="2021-07-30T21:49:38.082" v="3" actId="20577"/>
        <pc:sldMkLst>
          <pc:docMk/>
          <pc:sldMk cId="267276037" sldId="259"/>
        </pc:sldMkLst>
        <pc:spChg chg="mod">
          <ac:chgData name="AKHIL NAIR R" userId="S::akhilnair.r2020@vitstudent.ac.in::1e583cef-3927-4117-ba40-cc3eddb7df19" providerId="AD" clId="Web-{39644D22-98DA-4BCA-B68E-1E3A276FFF91}" dt="2021-07-30T21:49:38.082" v="3" actId="20577"/>
          <ac:spMkLst>
            <pc:docMk/>
            <pc:sldMk cId="267276037" sldId="259"/>
            <ac:spMk id="3" creationId="{14BB8FBB-109C-4D48-8123-C90919BF9F3D}"/>
          </ac:spMkLst>
        </pc:spChg>
      </pc:sldChg>
      <pc:sldChg chg="modSp">
        <pc:chgData name="AKHIL NAIR R" userId="S::akhilnair.r2020@vitstudent.ac.in::1e583cef-3927-4117-ba40-cc3eddb7df19" providerId="AD" clId="Web-{39644D22-98DA-4BCA-B68E-1E3A276FFF91}" dt="2021-07-30T21:48:06.082" v="2" actId="20577"/>
        <pc:sldMkLst>
          <pc:docMk/>
          <pc:sldMk cId="496341414" sldId="260"/>
        </pc:sldMkLst>
        <pc:spChg chg="mod">
          <ac:chgData name="AKHIL NAIR R" userId="S::akhilnair.r2020@vitstudent.ac.in::1e583cef-3927-4117-ba40-cc3eddb7df19" providerId="AD" clId="Web-{39644D22-98DA-4BCA-B68E-1E3A276FFF91}" dt="2021-07-30T21:48:06.082" v="2" actId="20577"/>
          <ac:spMkLst>
            <pc:docMk/>
            <pc:sldMk cId="496341414" sldId="260"/>
            <ac:spMk id="5" creationId="{11A72295-CB33-4C42-A326-90CD7C6D2826}"/>
          </ac:spMkLst>
        </pc:spChg>
      </pc:sldChg>
    </pc:docChg>
  </pc:docChgLst>
  <pc:docChgLst>
    <pc:chgData name="JAYANT DADHICH" userId="S::jayant.dadhich2020@vitstudent.ac.in::979704d1-8940-4c18-8655-957075122ba3" providerId="AD" clId="Web-{46234838-5768-49DA-A1B8-9CEFB97AA097}"/>
    <pc:docChg chg="modSld">
      <pc:chgData name="JAYANT DADHICH" userId="S::jayant.dadhich2020@vitstudent.ac.in::979704d1-8940-4c18-8655-957075122ba3" providerId="AD" clId="Web-{46234838-5768-49DA-A1B8-9CEFB97AA097}" dt="2021-07-31T04:35:10.951" v="19"/>
      <pc:docMkLst>
        <pc:docMk/>
      </pc:docMkLst>
      <pc:sldChg chg="addSp delSp modSp">
        <pc:chgData name="JAYANT DADHICH" userId="S::jayant.dadhich2020@vitstudent.ac.in::979704d1-8940-4c18-8655-957075122ba3" providerId="AD" clId="Web-{46234838-5768-49DA-A1B8-9CEFB97AA097}" dt="2021-07-31T04:35:10.951" v="19"/>
        <pc:sldMkLst>
          <pc:docMk/>
          <pc:sldMk cId="267276037" sldId="259"/>
        </pc:sldMkLst>
        <pc:spChg chg="mod">
          <ac:chgData name="JAYANT DADHICH" userId="S::jayant.dadhich2020@vitstudent.ac.in::979704d1-8940-4c18-8655-957075122ba3" providerId="AD" clId="Web-{46234838-5768-49DA-A1B8-9CEFB97AA097}" dt="2021-07-31T04:35:10.951" v="19"/>
          <ac:spMkLst>
            <pc:docMk/>
            <pc:sldMk cId="267276037" sldId="259"/>
            <ac:spMk id="2" creationId="{53EB2087-B284-43A7-8364-02405491CFED}"/>
          </ac:spMkLst>
        </pc:spChg>
        <pc:spChg chg="mod ord">
          <ac:chgData name="JAYANT DADHICH" userId="S::jayant.dadhich2020@vitstudent.ac.in::979704d1-8940-4c18-8655-957075122ba3" providerId="AD" clId="Web-{46234838-5768-49DA-A1B8-9CEFB97AA097}" dt="2021-07-31T04:35:10.951" v="19"/>
          <ac:spMkLst>
            <pc:docMk/>
            <pc:sldMk cId="267276037" sldId="259"/>
            <ac:spMk id="3" creationId="{14BB8FBB-109C-4D48-8123-C90919BF9F3D}"/>
          </ac:spMkLst>
        </pc:spChg>
        <pc:spChg chg="add del">
          <ac:chgData name="JAYANT DADHICH" userId="S::jayant.dadhich2020@vitstudent.ac.in::979704d1-8940-4c18-8655-957075122ba3" providerId="AD" clId="Web-{46234838-5768-49DA-A1B8-9CEFB97AA097}" dt="2021-07-31T04:35:10.951" v="19"/>
          <ac:spMkLst>
            <pc:docMk/>
            <pc:sldMk cId="267276037" sldId="259"/>
            <ac:spMk id="8" creationId="{F837543A-6020-4505-A233-C9DB4BF74011}"/>
          </ac:spMkLst>
        </pc:spChg>
        <pc:spChg chg="add del">
          <ac:chgData name="JAYANT DADHICH" userId="S::jayant.dadhich2020@vitstudent.ac.in::979704d1-8940-4c18-8655-957075122ba3" providerId="AD" clId="Web-{46234838-5768-49DA-A1B8-9CEFB97AA097}" dt="2021-07-31T04:35:10.951" v="19"/>
          <ac:spMkLst>
            <pc:docMk/>
            <pc:sldMk cId="267276037" sldId="259"/>
            <ac:spMk id="10" creationId="{35B16301-FB18-48BA-A6DD-C37CAF6F9A18}"/>
          </ac:spMkLst>
        </pc:spChg>
        <pc:spChg chg="add del">
          <ac:chgData name="JAYANT DADHICH" userId="S::jayant.dadhich2020@vitstudent.ac.in::979704d1-8940-4c18-8655-957075122ba3" providerId="AD" clId="Web-{46234838-5768-49DA-A1B8-9CEFB97AA097}" dt="2021-07-31T04:35:10.951" v="19"/>
          <ac:spMkLst>
            <pc:docMk/>
            <pc:sldMk cId="267276037" sldId="259"/>
            <ac:spMk id="12" creationId="{C3C0D90E-074A-4F52-9B11-B52BEF4BCBE5}"/>
          </ac:spMkLst>
        </pc:spChg>
        <pc:spChg chg="add del">
          <ac:chgData name="JAYANT DADHICH" userId="S::jayant.dadhich2020@vitstudent.ac.in::979704d1-8940-4c18-8655-957075122ba3" providerId="AD" clId="Web-{46234838-5768-49DA-A1B8-9CEFB97AA097}" dt="2021-07-31T04:35:10.951" v="19"/>
          <ac:spMkLst>
            <pc:docMk/>
            <pc:sldMk cId="267276037" sldId="259"/>
            <ac:spMk id="14" creationId="{CABBD4C1-E6F8-46F6-8152-A8A97490BF4D}"/>
          </ac:spMkLst>
        </pc:spChg>
        <pc:spChg chg="add del">
          <ac:chgData name="JAYANT DADHICH" userId="S::jayant.dadhich2020@vitstudent.ac.in::979704d1-8940-4c18-8655-957075122ba3" providerId="AD" clId="Web-{46234838-5768-49DA-A1B8-9CEFB97AA097}" dt="2021-07-31T04:35:10.951" v="19"/>
          <ac:spMkLst>
            <pc:docMk/>
            <pc:sldMk cId="267276037" sldId="259"/>
            <ac:spMk id="16" creationId="{83BA5EF5-1FE9-4BF9-83BB-269BCDDF6156}"/>
          </ac:spMkLst>
        </pc:spChg>
        <pc:spChg chg="add del">
          <ac:chgData name="JAYANT DADHICH" userId="S::jayant.dadhich2020@vitstudent.ac.in::979704d1-8940-4c18-8655-957075122ba3" providerId="AD" clId="Web-{46234838-5768-49DA-A1B8-9CEFB97AA097}" dt="2021-07-31T04:35:10.951" v="19"/>
          <ac:spMkLst>
            <pc:docMk/>
            <pc:sldMk cId="267276037" sldId="259"/>
            <ac:spMk id="20" creationId="{88853921-7BC9-4BDE-ACAB-133C683C82D6}"/>
          </ac:spMkLst>
        </pc:spChg>
        <pc:spChg chg="add del">
          <ac:chgData name="JAYANT DADHICH" userId="S::jayant.dadhich2020@vitstudent.ac.in::979704d1-8940-4c18-8655-957075122ba3" providerId="AD" clId="Web-{46234838-5768-49DA-A1B8-9CEFB97AA097}" dt="2021-07-31T04:35:10.951" v="19"/>
          <ac:spMkLst>
            <pc:docMk/>
            <pc:sldMk cId="267276037" sldId="259"/>
            <ac:spMk id="22" creationId="{09192968-3AE7-4470-A61C-97294BB92731}"/>
          </ac:spMkLst>
        </pc:spChg>
        <pc:spChg chg="add del">
          <ac:chgData name="JAYANT DADHICH" userId="S::jayant.dadhich2020@vitstudent.ac.in::979704d1-8940-4c18-8655-957075122ba3" providerId="AD" clId="Web-{46234838-5768-49DA-A1B8-9CEFB97AA097}" dt="2021-07-31T04:35:10.951" v="19"/>
          <ac:spMkLst>
            <pc:docMk/>
            <pc:sldMk cId="267276037" sldId="259"/>
            <ac:spMk id="24" creationId="{3AB72E55-43E4-4356-BFE8-E2102CB0B505}"/>
          </ac:spMkLst>
        </pc:spChg>
        <pc:spChg chg="add del">
          <ac:chgData name="JAYANT DADHICH" userId="S::jayant.dadhich2020@vitstudent.ac.in::979704d1-8940-4c18-8655-957075122ba3" providerId="AD" clId="Web-{46234838-5768-49DA-A1B8-9CEFB97AA097}" dt="2021-07-31T04:34:12.825" v="8"/>
          <ac:spMkLst>
            <pc:docMk/>
            <pc:sldMk cId="267276037" sldId="259"/>
            <ac:spMk id="26" creationId="{5074B721-7A55-47E5-B117-F7DAD67E867E}"/>
          </ac:spMkLst>
        </pc:spChg>
        <pc:spChg chg="add del">
          <ac:chgData name="JAYANT DADHICH" userId="S::jayant.dadhich2020@vitstudent.ac.in::979704d1-8940-4c18-8655-957075122ba3" providerId="AD" clId="Web-{46234838-5768-49DA-A1B8-9CEFB97AA097}" dt="2021-07-31T04:34:12.825" v="8"/>
          <ac:spMkLst>
            <pc:docMk/>
            <pc:sldMk cId="267276037" sldId="259"/>
            <ac:spMk id="27" creationId="{5A3987B4-5CBA-4CB7-862B-56A9917A2D35}"/>
          </ac:spMkLst>
        </pc:spChg>
        <pc:spChg chg="add del">
          <ac:chgData name="JAYANT DADHICH" userId="S::jayant.dadhich2020@vitstudent.ac.in::979704d1-8940-4c18-8655-957075122ba3" providerId="AD" clId="Web-{46234838-5768-49DA-A1B8-9CEFB97AA097}" dt="2021-07-31T04:34:23.841" v="10"/>
          <ac:spMkLst>
            <pc:docMk/>
            <pc:sldMk cId="267276037" sldId="259"/>
            <ac:spMk id="28" creationId="{FAF68CB5-D519-4070-A998-B86F0FBCD10C}"/>
          </ac:spMkLst>
        </pc:spChg>
        <pc:spChg chg="add del">
          <ac:chgData name="JAYANT DADHICH" userId="S::jayant.dadhich2020@vitstudent.ac.in::979704d1-8940-4c18-8655-957075122ba3" providerId="AD" clId="Web-{46234838-5768-49DA-A1B8-9CEFB97AA097}" dt="2021-07-31T04:33:37.591" v="6"/>
          <ac:spMkLst>
            <pc:docMk/>
            <pc:sldMk cId="267276037" sldId="259"/>
            <ac:spMk id="29" creationId="{E817EB35-4D5C-493B-8459-98C99FD1667F}"/>
          </ac:spMkLst>
        </pc:spChg>
        <pc:spChg chg="add del">
          <ac:chgData name="JAYANT DADHICH" userId="S::jayant.dadhich2020@vitstudent.ac.in::979704d1-8940-4c18-8655-957075122ba3" providerId="AD" clId="Web-{46234838-5768-49DA-A1B8-9CEFB97AA097}" dt="2021-07-31T04:34:23.841" v="10"/>
          <ac:spMkLst>
            <pc:docMk/>
            <pc:sldMk cId="267276037" sldId="259"/>
            <ac:spMk id="30" creationId="{7586665A-47B3-4AEE-BC94-15D89FF706B3}"/>
          </ac:spMkLst>
        </pc:spChg>
        <pc:spChg chg="add del">
          <ac:chgData name="JAYANT DADHICH" userId="S::jayant.dadhich2020@vitstudent.ac.in::979704d1-8940-4c18-8655-957075122ba3" providerId="AD" clId="Web-{46234838-5768-49DA-A1B8-9CEFB97AA097}" dt="2021-07-31T04:33:37.591" v="6"/>
          <ac:spMkLst>
            <pc:docMk/>
            <pc:sldMk cId="267276037" sldId="259"/>
            <ac:spMk id="31" creationId="{70BEB1E7-2F88-40BC-B73D-42E5B6F80BFC}"/>
          </ac:spMkLst>
        </pc:spChg>
        <pc:spChg chg="add del">
          <ac:chgData name="JAYANT DADHICH" userId="S::jayant.dadhich2020@vitstudent.ac.in::979704d1-8940-4c18-8655-957075122ba3" providerId="AD" clId="Web-{46234838-5768-49DA-A1B8-9CEFB97AA097}" dt="2021-07-31T04:34:29.403" v="12"/>
          <ac:spMkLst>
            <pc:docMk/>
            <pc:sldMk cId="267276037" sldId="259"/>
            <ac:spMk id="32" creationId="{9E9F2A28-69A3-4945-B6B6-C2E4A6C55373}"/>
          </ac:spMkLst>
        </pc:spChg>
        <pc:spChg chg="add del">
          <ac:chgData name="JAYANT DADHICH" userId="S::jayant.dadhich2020@vitstudent.ac.in::979704d1-8940-4c18-8655-957075122ba3" providerId="AD" clId="Web-{46234838-5768-49DA-A1B8-9CEFB97AA097}" dt="2021-07-31T04:34:12.825" v="8"/>
          <ac:spMkLst>
            <pc:docMk/>
            <pc:sldMk cId="267276037" sldId="259"/>
            <ac:spMk id="33" creationId="{CB147A70-DC29-4DDF-A34C-2B82C6E2295E}"/>
          </ac:spMkLst>
        </pc:spChg>
        <pc:spChg chg="add del">
          <ac:chgData name="JAYANT DADHICH" userId="S::jayant.dadhich2020@vitstudent.ac.in::979704d1-8940-4c18-8655-957075122ba3" providerId="AD" clId="Web-{46234838-5768-49DA-A1B8-9CEFB97AA097}" dt="2021-07-31T04:34:29.403" v="12"/>
          <ac:spMkLst>
            <pc:docMk/>
            <pc:sldMk cId="267276037" sldId="259"/>
            <ac:spMk id="34" creationId="{AA8705F2-9B61-4D36-8093-4E61C7EC52D4}"/>
          </ac:spMkLst>
        </pc:spChg>
        <pc:spChg chg="add del">
          <ac:chgData name="JAYANT DADHICH" userId="S::jayant.dadhich2020@vitstudent.ac.in::979704d1-8940-4c18-8655-957075122ba3" providerId="AD" clId="Web-{46234838-5768-49DA-A1B8-9CEFB97AA097}" dt="2021-07-31T04:34:12.825" v="8"/>
          <ac:spMkLst>
            <pc:docMk/>
            <pc:sldMk cId="267276037" sldId="259"/>
            <ac:spMk id="35" creationId="{D1B80E9C-CF8A-440B-B8F5-54BF121BF458}"/>
          </ac:spMkLst>
        </pc:spChg>
        <pc:spChg chg="add del">
          <ac:chgData name="JAYANT DADHICH" userId="S::jayant.dadhich2020@vitstudent.ac.in::979704d1-8940-4c18-8655-957075122ba3" providerId="AD" clId="Web-{46234838-5768-49DA-A1B8-9CEFB97AA097}" dt="2021-07-31T04:34:29.403" v="12"/>
          <ac:spMkLst>
            <pc:docMk/>
            <pc:sldMk cId="267276037" sldId="259"/>
            <ac:spMk id="36" creationId="{C601C005-844A-4FB7-8001-BC0DB9D7C6F4}"/>
          </ac:spMkLst>
        </pc:spChg>
        <pc:spChg chg="add del">
          <ac:chgData name="JAYANT DADHICH" userId="S::jayant.dadhich2020@vitstudent.ac.in::979704d1-8940-4c18-8655-957075122ba3" providerId="AD" clId="Web-{46234838-5768-49DA-A1B8-9CEFB97AA097}" dt="2021-07-31T04:34:12.825" v="8"/>
          <ac:spMkLst>
            <pc:docMk/>
            <pc:sldMk cId="267276037" sldId="259"/>
            <ac:spMk id="37" creationId="{F1FF25AD-D64E-45A0-B2D0-F4A6AB092614}"/>
          </ac:spMkLst>
        </pc:spChg>
        <pc:spChg chg="add del">
          <ac:chgData name="JAYANT DADHICH" userId="S::jayant.dadhich2020@vitstudent.ac.in::979704d1-8940-4c18-8655-957075122ba3" providerId="AD" clId="Web-{46234838-5768-49DA-A1B8-9CEFB97AA097}" dt="2021-07-31T04:34:55.310" v="14"/>
          <ac:spMkLst>
            <pc:docMk/>
            <pc:sldMk cId="267276037" sldId="259"/>
            <ac:spMk id="38" creationId="{5074B721-7A55-47E5-B117-F7DAD67E867E}"/>
          </ac:spMkLst>
        </pc:spChg>
        <pc:spChg chg="add del">
          <ac:chgData name="JAYANT DADHICH" userId="S::jayant.dadhich2020@vitstudent.ac.in::979704d1-8940-4c18-8655-957075122ba3" providerId="AD" clId="Web-{46234838-5768-49DA-A1B8-9CEFB97AA097}" dt="2021-07-31T04:34:55.310" v="14"/>
          <ac:spMkLst>
            <pc:docMk/>
            <pc:sldMk cId="267276037" sldId="259"/>
            <ac:spMk id="39" creationId="{5A3987B4-5CBA-4CB7-862B-56A9917A2D35}"/>
          </ac:spMkLst>
        </pc:spChg>
        <pc:spChg chg="add del">
          <ac:chgData name="JAYANT DADHICH" userId="S::jayant.dadhich2020@vitstudent.ac.in::979704d1-8940-4c18-8655-957075122ba3" providerId="AD" clId="Web-{46234838-5768-49DA-A1B8-9CEFB97AA097}" dt="2021-07-31T04:34:55.310" v="14"/>
          <ac:spMkLst>
            <pc:docMk/>
            <pc:sldMk cId="267276037" sldId="259"/>
            <ac:spMk id="40" creationId="{CB147A70-DC29-4DDF-A34C-2B82C6E2295E}"/>
          </ac:spMkLst>
        </pc:spChg>
        <pc:spChg chg="add del">
          <ac:chgData name="JAYANT DADHICH" userId="S::jayant.dadhich2020@vitstudent.ac.in::979704d1-8940-4c18-8655-957075122ba3" providerId="AD" clId="Web-{46234838-5768-49DA-A1B8-9CEFB97AA097}" dt="2021-07-31T04:34:55.310" v="14"/>
          <ac:spMkLst>
            <pc:docMk/>
            <pc:sldMk cId="267276037" sldId="259"/>
            <ac:spMk id="41" creationId="{D1B80E9C-CF8A-440B-B8F5-54BF121BF458}"/>
          </ac:spMkLst>
        </pc:spChg>
        <pc:spChg chg="add del">
          <ac:chgData name="JAYANT DADHICH" userId="S::jayant.dadhich2020@vitstudent.ac.in::979704d1-8940-4c18-8655-957075122ba3" providerId="AD" clId="Web-{46234838-5768-49DA-A1B8-9CEFB97AA097}" dt="2021-07-31T04:34:55.310" v="14"/>
          <ac:spMkLst>
            <pc:docMk/>
            <pc:sldMk cId="267276037" sldId="259"/>
            <ac:spMk id="42" creationId="{F1FF25AD-D64E-45A0-B2D0-F4A6AB092614}"/>
          </ac:spMkLst>
        </pc:spChg>
        <pc:spChg chg="add del">
          <ac:chgData name="JAYANT DADHICH" userId="S::jayant.dadhich2020@vitstudent.ac.in::979704d1-8940-4c18-8655-957075122ba3" providerId="AD" clId="Web-{46234838-5768-49DA-A1B8-9CEFB97AA097}" dt="2021-07-31T04:35:01.592" v="16"/>
          <ac:spMkLst>
            <pc:docMk/>
            <pc:sldMk cId="267276037" sldId="259"/>
            <ac:spMk id="43" creationId="{E817EB35-4D5C-493B-8459-98C99FD1667F}"/>
          </ac:spMkLst>
        </pc:spChg>
        <pc:spChg chg="add del">
          <ac:chgData name="JAYANT DADHICH" userId="S::jayant.dadhich2020@vitstudent.ac.in::979704d1-8940-4c18-8655-957075122ba3" providerId="AD" clId="Web-{46234838-5768-49DA-A1B8-9CEFB97AA097}" dt="2021-07-31T04:35:01.592" v="16"/>
          <ac:spMkLst>
            <pc:docMk/>
            <pc:sldMk cId="267276037" sldId="259"/>
            <ac:spMk id="44" creationId="{70BEB1E7-2F88-40BC-B73D-42E5B6F80BFC}"/>
          </ac:spMkLst>
        </pc:spChg>
        <pc:spChg chg="add del">
          <ac:chgData name="JAYANT DADHICH" userId="S::jayant.dadhich2020@vitstudent.ac.in::979704d1-8940-4c18-8655-957075122ba3" providerId="AD" clId="Web-{46234838-5768-49DA-A1B8-9CEFB97AA097}" dt="2021-07-31T04:35:10.920" v="18"/>
          <ac:spMkLst>
            <pc:docMk/>
            <pc:sldMk cId="267276037" sldId="259"/>
            <ac:spMk id="45" creationId="{FAF68CB5-D519-4070-A998-B86F0FBCD10C}"/>
          </ac:spMkLst>
        </pc:spChg>
        <pc:spChg chg="add del">
          <ac:chgData name="JAYANT DADHICH" userId="S::jayant.dadhich2020@vitstudent.ac.in::979704d1-8940-4c18-8655-957075122ba3" providerId="AD" clId="Web-{46234838-5768-49DA-A1B8-9CEFB97AA097}" dt="2021-07-31T04:35:10.920" v="18"/>
          <ac:spMkLst>
            <pc:docMk/>
            <pc:sldMk cId="267276037" sldId="259"/>
            <ac:spMk id="46" creationId="{7586665A-47B3-4AEE-BC94-15D89FF706B3}"/>
          </ac:spMkLst>
        </pc:spChg>
        <pc:spChg chg="add">
          <ac:chgData name="JAYANT DADHICH" userId="S::jayant.dadhich2020@vitstudent.ac.in::979704d1-8940-4c18-8655-957075122ba3" providerId="AD" clId="Web-{46234838-5768-49DA-A1B8-9CEFB97AA097}" dt="2021-07-31T04:35:10.951" v="19"/>
          <ac:spMkLst>
            <pc:docMk/>
            <pc:sldMk cId="267276037" sldId="259"/>
            <ac:spMk id="47" creationId="{5074B721-7A55-47E5-B117-F7DAD67E867E}"/>
          </ac:spMkLst>
        </pc:spChg>
        <pc:spChg chg="add">
          <ac:chgData name="JAYANT DADHICH" userId="S::jayant.dadhich2020@vitstudent.ac.in::979704d1-8940-4c18-8655-957075122ba3" providerId="AD" clId="Web-{46234838-5768-49DA-A1B8-9CEFB97AA097}" dt="2021-07-31T04:35:10.951" v="19"/>
          <ac:spMkLst>
            <pc:docMk/>
            <pc:sldMk cId="267276037" sldId="259"/>
            <ac:spMk id="48" creationId="{5A3987B4-5CBA-4CB7-862B-56A9917A2D35}"/>
          </ac:spMkLst>
        </pc:spChg>
        <pc:spChg chg="add">
          <ac:chgData name="JAYANT DADHICH" userId="S::jayant.dadhich2020@vitstudent.ac.in::979704d1-8940-4c18-8655-957075122ba3" providerId="AD" clId="Web-{46234838-5768-49DA-A1B8-9CEFB97AA097}" dt="2021-07-31T04:35:10.951" v="19"/>
          <ac:spMkLst>
            <pc:docMk/>
            <pc:sldMk cId="267276037" sldId="259"/>
            <ac:spMk id="49" creationId="{CB147A70-DC29-4DDF-A34C-2B82C6E2295E}"/>
          </ac:spMkLst>
        </pc:spChg>
        <pc:spChg chg="add">
          <ac:chgData name="JAYANT DADHICH" userId="S::jayant.dadhich2020@vitstudent.ac.in::979704d1-8940-4c18-8655-957075122ba3" providerId="AD" clId="Web-{46234838-5768-49DA-A1B8-9CEFB97AA097}" dt="2021-07-31T04:35:10.951" v="19"/>
          <ac:spMkLst>
            <pc:docMk/>
            <pc:sldMk cId="267276037" sldId="259"/>
            <ac:spMk id="50" creationId="{D1B80E9C-CF8A-440B-B8F5-54BF121BF458}"/>
          </ac:spMkLst>
        </pc:spChg>
        <pc:spChg chg="add">
          <ac:chgData name="JAYANT DADHICH" userId="S::jayant.dadhich2020@vitstudent.ac.in::979704d1-8940-4c18-8655-957075122ba3" providerId="AD" clId="Web-{46234838-5768-49DA-A1B8-9CEFB97AA097}" dt="2021-07-31T04:35:10.951" v="19"/>
          <ac:spMkLst>
            <pc:docMk/>
            <pc:sldMk cId="267276037" sldId="259"/>
            <ac:spMk id="51" creationId="{F1FF25AD-D64E-45A0-B2D0-F4A6AB092614}"/>
          </ac:spMkLst>
        </pc:spChg>
        <pc:picChg chg="add mod ord">
          <ac:chgData name="JAYANT DADHICH" userId="S::jayant.dadhich2020@vitstudent.ac.in::979704d1-8940-4c18-8655-957075122ba3" providerId="AD" clId="Web-{46234838-5768-49DA-A1B8-9CEFB97AA097}" dt="2021-07-31T04:35:10.951" v="19"/>
          <ac:picMkLst>
            <pc:docMk/>
            <pc:sldMk cId="267276037" sldId="259"/>
            <ac:picMk id="4" creationId="{4137F31E-0ECA-4F08-AE23-CF728215840F}"/>
          </ac:picMkLst>
        </pc:picChg>
        <pc:picChg chg="add mod ord">
          <ac:chgData name="JAYANT DADHICH" userId="S::jayant.dadhich2020@vitstudent.ac.in::979704d1-8940-4c18-8655-957075122ba3" providerId="AD" clId="Web-{46234838-5768-49DA-A1B8-9CEFB97AA097}" dt="2021-07-31T04:35:10.951" v="19"/>
          <ac:picMkLst>
            <pc:docMk/>
            <pc:sldMk cId="267276037" sldId="259"/>
            <ac:picMk id="5" creationId="{14E327F1-B14F-4017-9997-7F948B2D7990}"/>
          </ac:picMkLst>
        </pc:picChg>
        <pc:picChg chg="add mod ord">
          <ac:chgData name="JAYANT DADHICH" userId="S::jayant.dadhich2020@vitstudent.ac.in::979704d1-8940-4c18-8655-957075122ba3" providerId="AD" clId="Web-{46234838-5768-49DA-A1B8-9CEFB97AA097}" dt="2021-07-31T04:35:10.951" v="19"/>
          <ac:picMkLst>
            <pc:docMk/>
            <pc:sldMk cId="267276037" sldId="259"/>
            <ac:picMk id="6" creationId="{E14DA5B2-13B4-4108-BE33-F27F0E34873B}"/>
          </ac:picMkLst>
        </pc:picChg>
        <pc:picChg chg="add mod ord">
          <ac:chgData name="JAYANT DADHICH" userId="S::jayant.dadhich2020@vitstudent.ac.in::979704d1-8940-4c18-8655-957075122ba3" providerId="AD" clId="Web-{46234838-5768-49DA-A1B8-9CEFB97AA097}" dt="2021-07-31T04:35:10.951" v="19"/>
          <ac:picMkLst>
            <pc:docMk/>
            <pc:sldMk cId="267276037" sldId="259"/>
            <ac:picMk id="7" creationId="{D61F37E4-89CA-40F3-9D88-536C4E9B466F}"/>
          </ac:picMkLst>
        </pc:picChg>
        <pc:cxnChg chg="add del">
          <ac:chgData name="JAYANT DADHICH" userId="S::jayant.dadhich2020@vitstudent.ac.in::979704d1-8940-4c18-8655-957075122ba3" providerId="AD" clId="Web-{46234838-5768-49DA-A1B8-9CEFB97AA097}" dt="2021-07-31T04:35:10.951" v="19"/>
          <ac:cxnSpMkLst>
            <pc:docMk/>
            <pc:sldMk cId="267276037" sldId="259"/>
            <ac:cxnSpMk id="18" creationId="{4B3BCACB-5880-460B-9606-8C433A9AF99D}"/>
          </ac:cxnSpMkLst>
        </pc:cxnChg>
      </pc:sldChg>
    </pc:docChg>
  </pc:docChgLst>
  <pc:docChgLst>
    <pc:chgData name="AKHIL NAIR R" userId="S::akhilnair.r2020@vitstudent.ac.in::1e583cef-3927-4117-ba40-cc3eddb7df19" providerId="AD" clId="Web-{DBDE608C-35D1-455D-8E93-1310AF9A573E}"/>
    <pc:docChg chg="addSld modSld">
      <pc:chgData name="AKHIL NAIR R" userId="S::akhilnair.r2020@vitstudent.ac.in::1e583cef-3927-4117-ba40-cc3eddb7df19" providerId="AD" clId="Web-{DBDE608C-35D1-455D-8E93-1310AF9A573E}" dt="2021-07-30T18:55:42.292" v="6" actId="20577"/>
      <pc:docMkLst>
        <pc:docMk/>
      </pc:docMkLst>
      <pc:sldChg chg="modSp">
        <pc:chgData name="AKHIL NAIR R" userId="S::akhilnair.r2020@vitstudent.ac.in::1e583cef-3927-4117-ba40-cc3eddb7df19" providerId="AD" clId="Web-{DBDE608C-35D1-455D-8E93-1310AF9A573E}" dt="2021-07-30T18:55:42.292" v="6" actId="20577"/>
        <pc:sldMkLst>
          <pc:docMk/>
          <pc:sldMk cId="2378970445" sldId="256"/>
        </pc:sldMkLst>
        <pc:spChg chg="mod">
          <ac:chgData name="AKHIL NAIR R" userId="S::akhilnair.r2020@vitstudent.ac.in::1e583cef-3927-4117-ba40-cc3eddb7df19" providerId="AD" clId="Web-{DBDE608C-35D1-455D-8E93-1310AF9A573E}" dt="2021-07-30T18:55:42.292" v="6" actId="20577"/>
          <ac:spMkLst>
            <pc:docMk/>
            <pc:sldMk cId="2378970445" sldId="256"/>
            <ac:spMk id="2" creationId="{66E53DE7-D855-4205-A58E-BCC18FFDED71}"/>
          </ac:spMkLst>
        </pc:spChg>
      </pc:sldChg>
      <pc:sldChg chg="new">
        <pc:chgData name="AKHIL NAIR R" userId="S::akhilnair.r2020@vitstudent.ac.in::1e583cef-3927-4117-ba40-cc3eddb7df19" providerId="AD" clId="Web-{DBDE608C-35D1-455D-8E93-1310AF9A573E}" dt="2021-07-30T18:55:26.432" v="0"/>
        <pc:sldMkLst>
          <pc:docMk/>
          <pc:sldMk cId="2892531221" sldId="257"/>
        </pc:sldMkLst>
      </pc:sldChg>
      <pc:sldChg chg="new">
        <pc:chgData name="AKHIL NAIR R" userId="S::akhilnair.r2020@vitstudent.ac.in::1e583cef-3927-4117-ba40-cc3eddb7df19" providerId="AD" clId="Web-{DBDE608C-35D1-455D-8E93-1310AF9A573E}" dt="2021-07-30T18:55:29.526" v="1"/>
        <pc:sldMkLst>
          <pc:docMk/>
          <pc:sldMk cId="3336451820" sldId="258"/>
        </pc:sldMkLst>
      </pc:sldChg>
    </pc:docChg>
  </pc:docChgLst>
  <pc:docChgLst>
    <pc:chgData name="AKHIL NAIR R" userId="S::akhilnair.r2020@vitstudent.ac.in::1e583cef-3927-4117-ba40-cc3eddb7df19" providerId="AD" clId="Web-{2F80F241-1662-4C26-A8EC-C2AA53175581}"/>
    <pc:docChg chg="modSld">
      <pc:chgData name="AKHIL NAIR R" userId="S::akhilnair.r2020@vitstudent.ac.in::1e583cef-3927-4117-ba40-cc3eddb7df19" providerId="AD" clId="Web-{2F80F241-1662-4C26-A8EC-C2AA53175581}" dt="2021-07-30T19:56:00.853" v="0" actId="20577"/>
      <pc:docMkLst>
        <pc:docMk/>
      </pc:docMkLst>
      <pc:sldChg chg="modSp">
        <pc:chgData name="AKHIL NAIR R" userId="S::akhilnair.r2020@vitstudent.ac.in::1e583cef-3927-4117-ba40-cc3eddb7df19" providerId="AD" clId="Web-{2F80F241-1662-4C26-A8EC-C2AA53175581}" dt="2021-07-30T19:56:00.853" v="0" actId="20577"/>
        <pc:sldMkLst>
          <pc:docMk/>
          <pc:sldMk cId="496341414" sldId="260"/>
        </pc:sldMkLst>
        <pc:spChg chg="mod">
          <ac:chgData name="AKHIL NAIR R" userId="S::akhilnair.r2020@vitstudent.ac.in::1e583cef-3927-4117-ba40-cc3eddb7df19" providerId="AD" clId="Web-{2F80F241-1662-4C26-A8EC-C2AA53175581}" dt="2021-07-30T19:56:00.853" v="0" actId="20577"/>
          <ac:spMkLst>
            <pc:docMk/>
            <pc:sldMk cId="496341414" sldId="260"/>
            <ac:spMk id="3" creationId="{0E94C88D-ECD6-4D66-961B-FE94CF528287}"/>
          </ac:spMkLst>
        </pc:spChg>
      </pc:sldChg>
    </pc:docChg>
  </pc:docChgLst>
  <pc:docChgLst>
    <pc:chgData name="AKHIL NAIR R" userId="S::akhilnair.r2020@vitstudent.ac.in::1e583cef-3927-4117-ba40-cc3eddb7df19" providerId="AD" clId="Web-{A145882C-FB57-49AF-B798-404FD684E246}"/>
    <pc:docChg chg="modSld">
      <pc:chgData name="AKHIL NAIR R" userId="S::akhilnair.r2020@vitstudent.ac.in::1e583cef-3927-4117-ba40-cc3eddb7df19" providerId="AD" clId="Web-{A145882C-FB57-49AF-B798-404FD684E246}" dt="2021-07-30T20:56:05.308" v="43"/>
      <pc:docMkLst>
        <pc:docMk/>
      </pc:docMkLst>
      <pc:sldChg chg="addSp delSp modSp">
        <pc:chgData name="AKHIL NAIR R" userId="S::akhilnair.r2020@vitstudent.ac.in::1e583cef-3927-4117-ba40-cc3eddb7df19" providerId="AD" clId="Web-{A145882C-FB57-49AF-B798-404FD684E246}" dt="2021-07-30T20:56:05.308" v="43"/>
        <pc:sldMkLst>
          <pc:docMk/>
          <pc:sldMk cId="1452559142" sldId="263"/>
        </pc:sldMkLst>
        <pc:spChg chg="mod">
          <ac:chgData name="AKHIL NAIR R" userId="S::akhilnair.r2020@vitstudent.ac.in::1e583cef-3927-4117-ba40-cc3eddb7df19" providerId="AD" clId="Web-{A145882C-FB57-49AF-B798-404FD684E246}" dt="2021-07-30T20:56:05.308" v="43"/>
          <ac:spMkLst>
            <pc:docMk/>
            <pc:sldMk cId="1452559142" sldId="263"/>
            <ac:spMk id="2" creationId="{2B0D81DA-D0C9-4860-AFB3-2FF2B7795D03}"/>
          </ac:spMkLst>
        </pc:spChg>
        <pc:spChg chg="mod">
          <ac:chgData name="AKHIL NAIR R" userId="S::akhilnair.r2020@vitstudent.ac.in::1e583cef-3927-4117-ba40-cc3eddb7df19" providerId="AD" clId="Web-{A145882C-FB57-49AF-B798-404FD684E246}" dt="2021-07-30T20:56:05.308" v="43"/>
          <ac:spMkLst>
            <pc:docMk/>
            <pc:sldMk cId="1452559142" sldId="263"/>
            <ac:spMk id="8" creationId="{79613725-CF34-439C-9FCC-F1E9FE7B1B71}"/>
          </ac:spMkLst>
        </pc:spChg>
        <pc:spChg chg="add del">
          <ac:chgData name="AKHIL NAIR R" userId="S::akhilnair.r2020@vitstudent.ac.in::1e583cef-3927-4117-ba40-cc3eddb7df19" providerId="AD" clId="Web-{A145882C-FB57-49AF-B798-404FD684E246}" dt="2021-07-30T20:56:05.308" v="43"/>
          <ac:spMkLst>
            <pc:docMk/>
            <pc:sldMk cId="1452559142" sldId="263"/>
            <ac:spMk id="31" creationId="{6A84B152-3496-4C52-AF08-97AFFC09DD2C}"/>
          </ac:spMkLst>
        </pc:spChg>
        <pc:spChg chg="add del">
          <ac:chgData name="AKHIL NAIR R" userId="S::akhilnair.r2020@vitstudent.ac.in::1e583cef-3927-4117-ba40-cc3eddb7df19" providerId="AD" clId="Web-{A145882C-FB57-49AF-B798-404FD684E246}" dt="2021-07-30T20:56:05.308" v="43"/>
          <ac:spMkLst>
            <pc:docMk/>
            <pc:sldMk cId="1452559142" sldId="263"/>
            <ac:spMk id="33" creationId="{6B2ADB95-0FA3-4BD7-A8AC-89D014A83E5B}"/>
          </ac:spMkLst>
        </pc:spChg>
        <pc:spChg chg="add del">
          <ac:chgData name="AKHIL NAIR R" userId="S::akhilnair.r2020@vitstudent.ac.in::1e583cef-3927-4117-ba40-cc3eddb7df19" providerId="AD" clId="Web-{A145882C-FB57-49AF-B798-404FD684E246}" dt="2021-07-30T20:56:05.308" v="43"/>
          <ac:spMkLst>
            <pc:docMk/>
            <pc:sldMk cId="1452559142" sldId="263"/>
            <ac:spMk id="35" creationId="{C924DBCE-E731-4B22-8181-A39C1D86276C}"/>
          </ac:spMkLst>
        </pc:spChg>
        <pc:spChg chg="add del">
          <ac:chgData name="AKHIL NAIR R" userId="S::akhilnair.r2020@vitstudent.ac.in::1e583cef-3927-4117-ba40-cc3eddb7df19" providerId="AD" clId="Web-{A145882C-FB57-49AF-B798-404FD684E246}" dt="2021-07-30T20:56:05.308" v="43"/>
          <ac:spMkLst>
            <pc:docMk/>
            <pc:sldMk cId="1452559142" sldId="263"/>
            <ac:spMk id="37" creationId="{4CBF9756-6AC8-4C65-84DF-56FBFFA1D873}"/>
          </ac:spMkLst>
        </pc:spChg>
        <pc:spChg chg="add del">
          <ac:chgData name="AKHIL NAIR R" userId="S::akhilnair.r2020@vitstudent.ac.in::1e583cef-3927-4117-ba40-cc3eddb7df19" providerId="AD" clId="Web-{A145882C-FB57-49AF-B798-404FD684E246}" dt="2021-07-30T20:56:05.308" v="43"/>
          <ac:spMkLst>
            <pc:docMk/>
            <pc:sldMk cId="1452559142" sldId="263"/>
            <ac:spMk id="39" creationId="{2D385988-EAAF-4C27-AF8A-2BFBECAF3D4F}"/>
          </ac:spMkLst>
        </pc:spChg>
        <pc:spChg chg="add del">
          <ac:chgData name="AKHIL NAIR R" userId="S::akhilnair.r2020@vitstudent.ac.in::1e583cef-3927-4117-ba40-cc3eddb7df19" providerId="AD" clId="Web-{A145882C-FB57-49AF-B798-404FD684E246}" dt="2021-07-30T20:56:05.308" v="43"/>
          <ac:spMkLst>
            <pc:docMk/>
            <pc:sldMk cId="1452559142" sldId="263"/>
            <ac:spMk id="43" creationId="{B621D332-7329-4994-8836-C429A51B7549}"/>
          </ac:spMkLst>
        </pc:spChg>
        <pc:spChg chg="add del">
          <ac:chgData name="AKHIL NAIR R" userId="S::akhilnair.r2020@vitstudent.ac.in::1e583cef-3927-4117-ba40-cc3eddb7df19" providerId="AD" clId="Web-{A145882C-FB57-49AF-B798-404FD684E246}" dt="2021-07-30T20:56:05.308" v="43"/>
          <ac:spMkLst>
            <pc:docMk/>
            <pc:sldMk cId="1452559142" sldId="263"/>
            <ac:spMk id="45" creationId="{2D20F754-35A9-4508-BE3C-C59996D1437B}"/>
          </ac:spMkLst>
        </pc:spChg>
        <pc:spChg chg="add">
          <ac:chgData name="AKHIL NAIR R" userId="S::akhilnair.r2020@vitstudent.ac.in::1e583cef-3927-4117-ba40-cc3eddb7df19" providerId="AD" clId="Web-{A145882C-FB57-49AF-B798-404FD684E246}" dt="2021-07-30T20:56:05.308" v="43"/>
          <ac:spMkLst>
            <pc:docMk/>
            <pc:sldMk cId="1452559142" sldId="263"/>
            <ac:spMk id="47" creationId="{4AC6B390-BC59-4F1D-A0EE-D71A92F0A0B2}"/>
          </ac:spMkLst>
        </pc:spChg>
        <pc:spChg chg="add">
          <ac:chgData name="AKHIL NAIR R" userId="S::akhilnair.r2020@vitstudent.ac.in::1e583cef-3927-4117-ba40-cc3eddb7df19" providerId="AD" clId="Web-{A145882C-FB57-49AF-B798-404FD684E246}" dt="2021-07-30T20:56:05.308" v="43"/>
          <ac:spMkLst>
            <pc:docMk/>
            <pc:sldMk cId="1452559142" sldId="263"/>
            <ac:spMk id="48" creationId="{B6C60D79-16F1-4C4B-B7E3-7634E7069CDE}"/>
          </ac:spMkLst>
        </pc:spChg>
        <pc:spChg chg="add del">
          <ac:chgData name="AKHIL NAIR R" userId="S::akhilnair.r2020@vitstudent.ac.in::1e583cef-3927-4117-ba40-cc3eddb7df19" providerId="AD" clId="Web-{A145882C-FB57-49AF-B798-404FD684E246}" dt="2021-07-30T20:56:05.292" v="42"/>
          <ac:spMkLst>
            <pc:docMk/>
            <pc:sldMk cId="1452559142" sldId="263"/>
            <ac:spMk id="50" creationId="{460B0EFB-53ED-4F35-B05D-F658EA021C65}"/>
          </ac:spMkLst>
        </pc:spChg>
        <pc:spChg chg="add del">
          <ac:chgData name="AKHIL NAIR R" userId="S::akhilnair.r2020@vitstudent.ac.in::1e583cef-3927-4117-ba40-cc3eddb7df19" providerId="AD" clId="Web-{A145882C-FB57-49AF-B798-404FD684E246}" dt="2021-07-30T20:56:05.292" v="42"/>
          <ac:spMkLst>
            <pc:docMk/>
            <pc:sldMk cId="1452559142" sldId="263"/>
            <ac:spMk id="52" creationId="{835EF3DD-7D43-4A27-8967-A92FD8CC9365}"/>
          </ac:spMkLst>
        </pc:spChg>
        <pc:spChg chg="add">
          <ac:chgData name="AKHIL NAIR R" userId="S::akhilnair.r2020@vitstudent.ac.in::1e583cef-3927-4117-ba40-cc3eddb7df19" providerId="AD" clId="Web-{A145882C-FB57-49AF-B798-404FD684E246}" dt="2021-07-30T20:56:05.308" v="43"/>
          <ac:spMkLst>
            <pc:docMk/>
            <pc:sldMk cId="1452559142" sldId="263"/>
            <ac:spMk id="54" creationId="{426B127E-6498-4C77-9C9D-4553A5113B80}"/>
          </ac:spMkLst>
        </pc:spChg>
        <pc:picChg chg="mod ord">
          <ac:chgData name="AKHIL NAIR R" userId="S::akhilnair.r2020@vitstudent.ac.in::1e583cef-3927-4117-ba40-cc3eddb7df19" providerId="AD" clId="Web-{A145882C-FB57-49AF-B798-404FD684E246}" dt="2021-07-30T20:56:05.308" v="43"/>
          <ac:picMkLst>
            <pc:docMk/>
            <pc:sldMk cId="1452559142" sldId="263"/>
            <ac:picMk id="9" creationId="{94901706-856B-49A5-A694-2ABFEA923AA0}"/>
          </ac:picMkLst>
        </pc:picChg>
        <pc:cxnChg chg="add del">
          <ac:chgData name="AKHIL NAIR R" userId="S::akhilnair.r2020@vitstudent.ac.in::1e583cef-3927-4117-ba40-cc3eddb7df19" providerId="AD" clId="Web-{A145882C-FB57-49AF-B798-404FD684E246}" dt="2021-07-30T20:56:05.308" v="43"/>
          <ac:cxnSpMkLst>
            <pc:docMk/>
            <pc:sldMk cId="1452559142" sldId="263"/>
            <ac:cxnSpMk id="41" creationId="{43621FD4-D14D-45D5-9A57-9A2DE5EA59C0}"/>
          </ac:cxnSpMkLst>
        </pc:cxnChg>
      </pc:sldChg>
      <pc:sldChg chg="addSp modSp">
        <pc:chgData name="AKHIL NAIR R" userId="S::akhilnair.r2020@vitstudent.ac.in::1e583cef-3927-4117-ba40-cc3eddb7df19" providerId="AD" clId="Web-{A145882C-FB57-49AF-B798-404FD684E246}" dt="2021-07-30T20:53:38.167" v="40" actId="1076"/>
        <pc:sldMkLst>
          <pc:docMk/>
          <pc:sldMk cId="3650414287" sldId="268"/>
        </pc:sldMkLst>
        <pc:spChg chg="add mod">
          <ac:chgData name="AKHIL NAIR R" userId="S::akhilnair.r2020@vitstudent.ac.in::1e583cef-3927-4117-ba40-cc3eddb7df19" providerId="AD" clId="Web-{A145882C-FB57-49AF-B798-404FD684E246}" dt="2021-07-30T20:53:38.167" v="40" actId="1076"/>
          <ac:spMkLst>
            <pc:docMk/>
            <pc:sldMk cId="3650414287" sldId="268"/>
            <ac:spMk id="4" creationId="{B2FDA34E-74FB-4B15-8CB2-5EF00E9B3B48}"/>
          </ac:spMkLst>
        </pc:spChg>
      </pc:sldChg>
    </pc:docChg>
  </pc:docChgLst>
  <pc:docChgLst>
    <pc:chgData name="AKHIL NAIR R" userId="S::akhilnair.r2020@vitstudent.ac.in::1e583cef-3927-4117-ba40-cc3eddb7df19" providerId="AD" clId="Web-{8714B3A2-07E8-4923-A24A-A31F8BE83C55}"/>
    <pc:docChg chg="modSld">
      <pc:chgData name="AKHIL NAIR R" userId="S::akhilnair.r2020@vitstudent.ac.in::1e583cef-3927-4117-ba40-cc3eddb7df19" providerId="AD" clId="Web-{8714B3A2-07E8-4923-A24A-A31F8BE83C55}" dt="2021-07-30T20:10:32.850" v="7" actId="20577"/>
      <pc:docMkLst>
        <pc:docMk/>
      </pc:docMkLst>
      <pc:sldChg chg="modSp">
        <pc:chgData name="AKHIL NAIR R" userId="S::akhilnair.r2020@vitstudent.ac.in::1e583cef-3927-4117-ba40-cc3eddb7df19" providerId="AD" clId="Web-{8714B3A2-07E8-4923-A24A-A31F8BE83C55}" dt="2021-07-30T20:10:08.709" v="6" actId="20577"/>
        <pc:sldMkLst>
          <pc:docMk/>
          <pc:sldMk cId="2378970445" sldId="256"/>
        </pc:sldMkLst>
        <pc:spChg chg="mod">
          <ac:chgData name="AKHIL NAIR R" userId="S::akhilnair.r2020@vitstudent.ac.in::1e583cef-3927-4117-ba40-cc3eddb7df19" providerId="AD" clId="Web-{8714B3A2-07E8-4923-A24A-A31F8BE83C55}" dt="2021-07-30T20:10:08.709" v="6" actId="20577"/>
          <ac:spMkLst>
            <pc:docMk/>
            <pc:sldMk cId="2378970445" sldId="256"/>
            <ac:spMk id="2" creationId="{66E53DE7-D855-4205-A58E-BCC18FFDED71}"/>
          </ac:spMkLst>
        </pc:spChg>
      </pc:sldChg>
      <pc:sldChg chg="modSp">
        <pc:chgData name="AKHIL NAIR R" userId="S::akhilnair.r2020@vitstudent.ac.in::1e583cef-3927-4117-ba40-cc3eddb7df19" providerId="AD" clId="Web-{8714B3A2-07E8-4923-A24A-A31F8BE83C55}" dt="2021-07-30T20:10:32.850" v="7" actId="20577"/>
        <pc:sldMkLst>
          <pc:docMk/>
          <pc:sldMk cId="3336451820" sldId="258"/>
        </pc:sldMkLst>
        <pc:spChg chg="mod">
          <ac:chgData name="AKHIL NAIR R" userId="S::akhilnair.r2020@vitstudent.ac.in::1e583cef-3927-4117-ba40-cc3eddb7df19" providerId="AD" clId="Web-{8714B3A2-07E8-4923-A24A-A31F8BE83C55}" dt="2021-07-30T20:10:32.850" v="7" actId="20577"/>
          <ac:spMkLst>
            <pc:docMk/>
            <pc:sldMk cId="3336451820" sldId="258"/>
            <ac:spMk id="3" creationId="{4DD0D65B-65F7-4ADD-AB63-1D7AEFD2F7B2}"/>
          </ac:spMkLst>
        </pc:spChg>
      </pc:sldChg>
      <pc:sldChg chg="modSp">
        <pc:chgData name="AKHIL NAIR R" userId="S::akhilnair.r2020@vitstudent.ac.in::1e583cef-3927-4117-ba40-cc3eddb7df19" providerId="AD" clId="Web-{8714B3A2-07E8-4923-A24A-A31F8BE83C55}" dt="2021-07-30T20:09:20.193" v="3" actId="20577"/>
        <pc:sldMkLst>
          <pc:docMk/>
          <pc:sldMk cId="496341414" sldId="260"/>
        </pc:sldMkLst>
        <pc:spChg chg="mod">
          <ac:chgData name="AKHIL NAIR R" userId="S::akhilnair.r2020@vitstudent.ac.in::1e583cef-3927-4117-ba40-cc3eddb7df19" providerId="AD" clId="Web-{8714B3A2-07E8-4923-A24A-A31F8BE83C55}" dt="2021-07-30T20:09:20.193" v="3" actId="20577"/>
          <ac:spMkLst>
            <pc:docMk/>
            <pc:sldMk cId="496341414" sldId="260"/>
            <ac:spMk id="3" creationId="{0E94C88D-ECD6-4D66-961B-FE94CF528287}"/>
          </ac:spMkLst>
        </pc:spChg>
      </pc:sldChg>
      <pc:sldChg chg="addSp delSp modSp mod setBg">
        <pc:chgData name="AKHIL NAIR R" userId="S::akhilnair.r2020@vitstudent.ac.in::1e583cef-3927-4117-ba40-cc3eddb7df19" providerId="AD" clId="Web-{8714B3A2-07E8-4923-A24A-A31F8BE83C55}" dt="2021-07-30T20:02:58.787" v="2"/>
        <pc:sldMkLst>
          <pc:docMk/>
          <pc:sldMk cId="3351729211" sldId="264"/>
        </pc:sldMkLst>
        <pc:spChg chg="mod">
          <ac:chgData name="AKHIL NAIR R" userId="S::akhilnair.r2020@vitstudent.ac.in::1e583cef-3927-4117-ba40-cc3eddb7df19" providerId="AD" clId="Web-{8714B3A2-07E8-4923-A24A-A31F8BE83C55}" dt="2021-07-30T20:02:58.787" v="2"/>
          <ac:spMkLst>
            <pc:docMk/>
            <pc:sldMk cId="3351729211" sldId="264"/>
            <ac:spMk id="2" creationId="{68B8F7BE-96AB-49BC-B8BF-074F5330F3B6}"/>
          </ac:spMkLst>
        </pc:spChg>
        <pc:spChg chg="add">
          <ac:chgData name="AKHIL NAIR R" userId="S::akhilnair.r2020@vitstudent.ac.in::1e583cef-3927-4117-ba40-cc3eddb7df19" providerId="AD" clId="Web-{8714B3A2-07E8-4923-A24A-A31F8BE83C55}" dt="2021-07-30T20:02:58.787" v="2"/>
          <ac:spMkLst>
            <pc:docMk/>
            <pc:sldMk cId="3351729211" sldId="264"/>
            <ac:spMk id="4" creationId="{2B30C86D-5A07-48BC-9C9D-6F9A2DB1E9E1}"/>
          </ac:spMkLst>
        </pc:spChg>
        <pc:spChg chg="add">
          <ac:chgData name="AKHIL NAIR R" userId="S::akhilnair.r2020@vitstudent.ac.in::1e583cef-3927-4117-ba40-cc3eddb7df19" providerId="AD" clId="Web-{8714B3A2-07E8-4923-A24A-A31F8BE83C55}" dt="2021-07-30T20:02:58.787" v="2"/>
          <ac:spMkLst>
            <pc:docMk/>
            <pc:sldMk cId="3351729211" sldId="264"/>
            <ac:spMk id="5" creationId="{3001AFEA-2442-4A9F-BA37-8C469F306654}"/>
          </ac:spMkLst>
        </pc:spChg>
        <pc:spChg chg="add">
          <ac:chgData name="AKHIL NAIR R" userId="S::akhilnair.r2020@vitstudent.ac.in::1e583cef-3927-4117-ba40-cc3eddb7df19" providerId="AD" clId="Web-{8714B3A2-07E8-4923-A24A-A31F8BE83C55}" dt="2021-07-30T20:02:58.787" v="2"/>
          <ac:spMkLst>
            <pc:docMk/>
            <pc:sldMk cId="3351729211" sldId="264"/>
            <ac:spMk id="7" creationId="{8A7BA06D-B3FF-4E91-8639-B4569AE3AA23}"/>
          </ac:spMkLst>
        </pc:spChg>
        <pc:spChg chg="add">
          <ac:chgData name="AKHIL NAIR R" userId="S::akhilnair.r2020@vitstudent.ac.in::1e583cef-3927-4117-ba40-cc3eddb7df19" providerId="AD" clId="Web-{8714B3A2-07E8-4923-A24A-A31F8BE83C55}" dt="2021-07-30T20:02:58.787" v="2"/>
          <ac:spMkLst>
            <pc:docMk/>
            <pc:sldMk cId="3351729211" sldId="264"/>
            <ac:spMk id="8" creationId="{755E9CD0-04B0-4A3C-B291-AD913379C713}"/>
          </ac:spMkLst>
        </pc:spChg>
        <pc:spChg chg="add del">
          <ac:chgData name="AKHIL NAIR R" userId="S::akhilnair.r2020@vitstudent.ac.in::1e583cef-3927-4117-ba40-cc3eddb7df19" providerId="AD" clId="Web-{8714B3A2-07E8-4923-A24A-A31F8BE83C55}" dt="2021-07-30T20:02:58.771" v="1"/>
          <ac:spMkLst>
            <pc:docMk/>
            <pc:sldMk cId="3351729211" sldId="264"/>
            <ac:spMk id="9" creationId="{8A7BA06D-B3FF-4E91-8639-B4569AE3AA23}"/>
          </ac:spMkLst>
        </pc:spChg>
        <pc:spChg chg="add">
          <ac:chgData name="AKHIL NAIR R" userId="S::akhilnair.r2020@vitstudent.ac.in::1e583cef-3927-4117-ba40-cc3eddb7df19" providerId="AD" clId="Web-{8714B3A2-07E8-4923-A24A-A31F8BE83C55}" dt="2021-07-30T20:02:58.787" v="2"/>
          <ac:spMkLst>
            <pc:docMk/>
            <pc:sldMk cId="3351729211" sldId="264"/>
            <ac:spMk id="10" creationId="{1DD8BF3B-6066-418C-8D1A-75C5E396FC04}"/>
          </ac:spMkLst>
        </pc:spChg>
        <pc:spChg chg="add del">
          <ac:chgData name="AKHIL NAIR R" userId="S::akhilnair.r2020@vitstudent.ac.in::1e583cef-3927-4117-ba40-cc3eddb7df19" providerId="AD" clId="Web-{8714B3A2-07E8-4923-A24A-A31F8BE83C55}" dt="2021-07-30T20:02:58.771" v="1"/>
          <ac:spMkLst>
            <pc:docMk/>
            <pc:sldMk cId="3351729211" sldId="264"/>
            <ac:spMk id="11" creationId="{2B30C86D-5A07-48BC-9C9D-6F9A2DB1E9E1}"/>
          </ac:spMkLst>
        </pc:spChg>
        <pc:spChg chg="add">
          <ac:chgData name="AKHIL NAIR R" userId="S::akhilnair.r2020@vitstudent.ac.in::1e583cef-3927-4117-ba40-cc3eddb7df19" providerId="AD" clId="Web-{8714B3A2-07E8-4923-A24A-A31F8BE83C55}" dt="2021-07-30T20:02:58.787" v="2"/>
          <ac:spMkLst>
            <pc:docMk/>
            <pc:sldMk cId="3351729211" sldId="264"/>
            <ac:spMk id="12" creationId="{80BC66F9-7A74-4286-AD22-1174052CC22C}"/>
          </ac:spMkLst>
        </pc:spChg>
        <pc:spChg chg="add del">
          <ac:chgData name="AKHIL NAIR R" userId="S::akhilnair.r2020@vitstudent.ac.in::1e583cef-3927-4117-ba40-cc3eddb7df19" providerId="AD" clId="Web-{8714B3A2-07E8-4923-A24A-A31F8BE83C55}" dt="2021-07-30T20:02:58.771" v="1"/>
          <ac:spMkLst>
            <pc:docMk/>
            <pc:sldMk cId="3351729211" sldId="264"/>
            <ac:spMk id="13" creationId="{8930EBA3-4D2E-42E8-B828-834555328D85}"/>
          </ac:spMkLst>
        </pc:spChg>
        <pc:spChg chg="add del">
          <ac:chgData name="AKHIL NAIR R" userId="S::akhilnair.r2020@vitstudent.ac.in::1e583cef-3927-4117-ba40-cc3eddb7df19" providerId="AD" clId="Web-{8714B3A2-07E8-4923-A24A-A31F8BE83C55}" dt="2021-07-30T20:02:58.771" v="1"/>
          <ac:spMkLst>
            <pc:docMk/>
            <pc:sldMk cId="3351729211" sldId="264"/>
            <ac:spMk id="15" creationId="{E58B2195-5055-402F-A3E7-53FF0E4980C3}"/>
          </ac:spMkLst>
        </pc:spChg>
        <pc:spChg chg="add del">
          <ac:chgData name="AKHIL NAIR R" userId="S::akhilnair.r2020@vitstudent.ac.in::1e583cef-3927-4117-ba40-cc3eddb7df19" providerId="AD" clId="Web-{8714B3A2-07E8-4923-A24A-A31F8BE83C55}" dt="2021-07-30T20:02:58.771" v="1"/>
          <ac:spMkLst>
            <pc:docMk/>
            <pc:sldMk cId="3351729211" sldId="264"/>
            <ac:spMk id="17" creationId="{528AA953-F4F9-4DC5-97C7-491F4AF937DC}"/>
          </ac:spMkLst>
        </pc:spChg>
        <pc:spChg chg="add">
          <ac:chgData name="AKHIL NAIR R" userId="S::akhilnair.r2020@vitstudent.ac.in::1e583cef-3927-4117-ba40-cc3eddb7df19" providerId="AD" clId="Web-{8714B3A2-07E8-4923-A24A-A31F8BE83C55}" dt="2021-07-30T20:02:58.787" v="2"/>
          <ac:spMkLst>
            <pc:docMk/>
            <pc:sldMk cId="3351729211" sldId="264"/>
            <ac:spMk id="19" creationId="{D8142CC3-2B5C-48E6-9DF0-6C8ACBAF23EF}"/>
          </ac:spMkLst>
        </pc:spChg>
        <pc:spChg chg="add">
          <ac:chgData name="AKHIL NAIR R" userId="S::akhilnair.r2020@vitstudent.ac.in::1e583cef-3927-4117-ba40-cc3eddb7df19" providerId="AD" clId="Web-{8714B3A2-07E8-4923-A24A-A31F8BE83C55}" dt="2021-07-30T20:02:58.787" v="2"/>
          <ac:spMkLst>
            <pc:docMk/>
            <pc:sldMk cId="3351729211" sldId="264"/>
            <ac:spMk id="23" creationId="{46A89C79-8EF3-4AF9-B3D9-59A883F41C83}"/>
          </ac:spMkLst>
        </pc:spChg>
        <pc:spChg chg="add">
          <ac:chgData name="AKHIL NAIR R" userId="S::akhilnair.r2020@vitstudent.ac.in::1e583cef-3927-4117-ba40-cc3eddb7df19" providerId="AD" clId="Web-{8714B3A2-07E8-4923-A24A-A31F8BE83C55}" dt="2021-07-30T20:02:58.787" v="2"/>
          <ac:spMkLst>
            <pc:docMk/>
            <pc:sldMk cId="3351729211" sldId="264"/>
            <ac:spMk id="25" creationId="{EFE5CE34-4543-42E5-B82C-1F3D12422CDD}"/>
          </ac:spMkLst>
        </pc:spChg>
        <pc:spChg chg="add">
          <ac:chgData name="AKHIL NAIR R" userId="S::akhilnair.r2020@vitstudent.ac.in::1e583cef-3927-4117-ba40-cc3eddb7df19" providerId="AD" clId="Web-{8714B3A2-07E8-4923-A24A-A31F8BE83C55}" dt="2021-07-30T20:02:58.787" v="2"/>
          <ac:spMkLst>
            <pc:docMk/>
            <pc:sldMk cId="3351729211" sldId="264"/>
            <ac:spMk id="27" creationId="{72AF41FE-63D7-4695-81D2-66D2510E4486}"/>
          </ac:spMkLst>
        </pc:spChg>
        <pc:picChg chg="add del">
          <ac:chgData name="AKHIL NAIR R" userId="S::akhilnair.r2020@vitstudent.ac.in::1e583cef-3927-4117-ba40-cc3eddb7df19" providerId="AD" clId="Web-{8714B3A2-07E8-4923-A24A-A31F8BE83C55}" dt="2021-07-30T20:02:58.771" v="1"/>
          <ac:picMkLst>
            <pc:docMk/>
            <pc:sldMk cId="3351729211" sldId="264"/>
            <ac:picMk id="6" creationId="{7FE8F78E-1ED0-442E-9568-5954938DEDA8}"/>
          </ac:picMkLst>
        </pc:picChg>
        <pc:cxnChg chg="add">
          <ac:chgData name="AKHIL NAIR R" userId="S::akhilnair.r2020@vitstudent.ac.in::1e583cef-3927-4117-ba40-cc3eddb7df19" providerId="AD" clId="Web-{8714B3A2-07E8-4923-A24A-A31F8BE83C55}" dt="2021-07-30T20:02:58.787" v="2"/>
          <ac:cxnSpMkLst>
            <pc:docMk/>
            <pc:sldMk cId="3351729211" sldId="264"/>
            <ac:cxnSpMk id="21" creationId="{7B2D303B-3DD0-4319-9EAD-361847FEC71D}"/>
          </ac:cxnSpMkLst>
        </pc:cxnChg>
      </pc:sldChg>
    </pc:docChg>
  </pc:docChgLst>
  <pc:docChgLst>
    <pc:chgData name="AKHIL NAIR R" userId="S::akhilnair.r2020@vitstudent.ac.in::1e583cef-3927-4117-ba40-cc3eddb7df19" providerId="AD" clId="Web-{7BEE7188-BAC6-4F81-8EF5-EDC061695744}"/>
    <pc:docChg chg="addSld modSld">
      <pc:chgData name="AKHIL NAIR R" userId="S::akhilnair.r2020@vitstudent.ac.in::1e583cef-3927-4117-ba40-cc3eddb7df19" providerId="AD" clId="Web-{7BEE7188-BAC6-4F81-8EF5-EDC061695744}" dt="2021-07-30T20:45:27.449" v="16"/>
      <pc:docMkLst>
        <pc:docMk/>
      </pc:docMkLst>
      <pc:sldChg chg="addSp delSp modSp mod setBg">
        <pc:chgData name="AKHIL NAIR R" userId="S::akhilnair.r2020@vitstudent.ac.in::1e583cef-3927-4117-ba40-cc3eddb7df19" providerId="AD" clId="Web-{7BEE7188-BAC6-4F81-8EF5-EDC061695744}" dt="2021-07-30T20:17:04.537" v="3"/>
        <pc:sldMkLst>
          <pc:docMk/>
          <pc:sldMk cId="3336451820" sldId="258"/>
        </pc:sldMkLst>
        <pc:spChg chg="mod">
          <ac:chgData name="AKHIL NAIR R" userId="S::akhilnair.r2020@vitstudent.ac.in::1e583cef-3927-4117-ba40-cc3eddb7df19" providerId="AD" clId="Web-{7BEE7188-BAC6-4F81-8EF5-EDC061695744}" dt="2021-07-30T20:17:04.537" v="3"/>
          <ac:spMkLst>
            <pc:docMk/>
            <pc:sldMk cId="3336451820" sldId="258"/>
            <ac:spMk id="2" creationId="{E64490B3-DEB9-4D50-AEB4-BA072F04963B}"/>
          </ac:spMkLst>
        </pc:spChg>
        <pc:spChg chg="del">
          <ac:chgData name="AKHIL NAIR R" userId="S::akhilnair.r2020@vitstudent.ac.in::1e583cef-3927-4117-ba40-cc3eddb7df19" providerId="AD" clId="Web-{7BEE7188-BAC6-4F81-8EF5-EDC061695744}" dt="2021-07-30T20:17:04.537" v="3"/>
          <ac:spMkLst>
            <pc:docMk/>
            <pc:sldMk cId="3336451820" sldId="258"/>
            <ac:spMk id="3" creationId="{4DD0D65B-65F7-4ADD-AB63-1D7AEFD2F7B2}"/>
          </ac:spMkLst>
        </pc:spChg>
        <pc:spChg chg="add">
          <ac:chgData name="AKHIL NAIR R" userId="S::akhilnair.r2020@vitstudent.ac.in::1e583cef-3927-4117-ba40-cc3eddb7df19" providerId="AD" clId="Web-{7BEE7188-BAC6-4F81-8EF5-EDC061695744}" dt="2021-07-30T20:17:04.537" v="3"/>
          <ac:spMkLst>
            <pc:docMk/>
            <pc:sldMk cId="3336451820" sldId="258"/>
            <ac:spMk id="9" creationId="{AE2B703B-46F9-481A-A605-82E2A828C4FA}"/>
          </ac:spMkLst>
        </pc:spChg>
        <pc:spChg chg="add">
          <ac:chgData name="AKHIL NAIR R" userId="S::akhilnair.r2020@vitstudent.ac.in::1e583cef-3927-4117-ba40-cc3eddb7df19" providerId="AD" clId="Web-{7BEE7188-BAC6-4F81-8EF5-EDC061695744}" dt="2021-07-30T20:17:04.537" v="3"/>
          <ac:spMkLst>
            <pc:docMk/>
            <pc:sldMk cId="3336451820" sldId="258"/>
            <ac:spMk id="11" creationId="{F13BE4D7-0C3D-4906-B230-A1C5B4665CCF}"/>
          </ac:spMkLst>
        </pc:spChg>
        <pc:graphicFrameChg chg="add">
          <ac:chgData name="AKHIL NAIR R" userId="S::akhilnair.r2020@vitstudent.ac.in::1e583cef-3927-4117-ba40-cc3eddb7df19" providerId="AD" clId="Web-{7BEE7188-BAC6-4F81-8EF5-EDC061695744}" dt="2021-07-30T20:17:04.537" v="3"/>
          <ac:graphicFrameMkLst>
            <pc:docMk/>
            <pc:sldMk cId="3336451820" sldId="258"/>
            <ac:graphicFrameMk id="5" creationId="{52EA768E-E960-4A30-A35C-1558B72B64C7}"/>
          </ac:graphicFrameMkLst>
        </pc:graphicFrameChg>
      </pc:sldChg>
      <pc:sldChg chg="addSp delSp modSp">
        <pc:chgData name="AKHIL NAIR R" userId="S::akhilnair.r2020@vitstudent.ac.in::1e583cef-3927-4117-ba40-cc3eddb7df19" providerId="AD" clId="Web-{7BEE7188-BAC6-4F81-8EF5-EDC061695744}" dt="2021-07-30T20:45:27.449" v="16"/>
        <pc:sldMkLst>
          <pc:docMk/>
          <pc:sldMk cId="2624493796" sldId="265"/>
        </pc:sldMkLst>
        <pc:spChg chg="add del mod">
          <ac:chgData name="AKHIL NAIR R" userId="S::akhilnair.r2020@vitstudent.ac.in::1e583cef-3927-4117-ba40-cc3eddb7df19" providerId="AD" clId="Web-{7BEE7188-BAC6-4F81-8EF5-EDC061695744}" dt="2021-07-30T20:45:27.449" v="16"/>
          <ac:spMkLst>
            <pc:docMk/>
            <pc:sldMk cId="2624493796" sldId="265"/>
            <ac:spMk id="5" creationId="{47109C65-5B67-4F88-9157-BBE4677CB480}"/>
          </ac:spMkLst>
        </pc:spChg>
      </pc:sldChg>
      <pc:sldChg chg="addSp delSp modSp">
        <pc:chgData name="AKHIL NAIR R" userId="S::akhilnair.r2020@vitstudent.ac.in::1e583cef-3927-4117-ba40-cc3eddb7df19" providerId="AD" clId="Web-{7BEE7188-BAC6-4F81-8EF5-EDC061695744}" dt="2021-07-30T20:45:25.215" v="15"/>
        <pc:sldMkLst>
          <pc:docMk/>
          <pc:sldMk cId="3695107145" sldId="266"/>
        </pc:sldMkLst>
        <pc:spChg chg="mod">
          <ac:chgData name="AKHIL NAIR R" userId="S::akhilnair.r2020@vitstudent.ac.in::1e583cef-3927-4117-ba40-cc3eddb7df19" providerId="AD" clId="Web-{7BEE7188-BAC6-4F81-8EF5-EDC061695744}" dt="2021-07-30T20:45:25.215" v="15"/>
          <ac:spMkLst>
            <pc:docMk/>
            <pc:sldMk cId="3695107145" sldId="266"/>
            <ac:spMk id="5" creationId="{1DDFAF2E-383B-4315-BB7F-E51DB894E1B2}"/>
          </ac:spMkLst>
        </pc:spChg>
        <pc:spChg chg="add del">
          <ac:chgData name="AKHIL NAIR R" userId="S::akhilnair.r2020@vitstudent.ac.in::1e583cef-3927-4117-ba40-cc3eddb7df19" providerId="AD" clId="Web-{7BEE7188-BAC6-4F81-8EF5-EDC061695744}" dt="2021-07-30T20:45:25.215" v="15"/>
          <ac:spMkLst>
            <pc:docMk/>
            <pc:sldMk cId="3695107145" sldId="266"/>
            <ac:spMk id="22" creationId="{2EB492CD-616E-47F8-933B-5E2D952A0593}"/>
          </ac:spMkLst>
        </pc:spChg>
        <pc:spChg chg="add del">
          <ac:chgData name="AKHIL NAIR R" userId="S::akhilnair.r2020@vitstudent.ac.in::1e583cef-3927-4117-ba40-cc3eddb7df19" providerId="AD" clId="Web-{7BEE7188-BAC6-4F81-8EF5-EDC061695744}" dt="2021-07-30T20:45:25.215" v="15"/>
          <ac:spMkLst>
            <pc:docMk/>
            <pc:sldMk cId="3695107145" sldId="266"/>
            <ac:spMk id="24" creationId="{59383CF9-23B5-4335-9B21-1791C4CF1C75}"/>
          </ac:spMkLst>
        </pc:spChg>
        <pc:spChg chg="add del">
          <ac:chgData name="AKHIL NAIR R" userId="S::akhilnair.r2020@vitstudent.ac.in::1e583cef-3927-4117-ba40-cc3eddb7df19" providerId="AD" clId="Web-{7BEE7188-BAC6-4F81-8EF5-EDC061695744}" dt="2021-07-30T20:45:25.215" v="15"/>
          <ac:spMkLst>
            <pc:docMk/>
            <pc:sldMk cId="3695107145" sldId="266"/>
            <ac:spMk id="26" creationId="{0007FE00-9498-4706-B255-6437B0252C02}"/>
          </ac:spMkLst>
        </pc:spChg>
        <pc:spChg chg="add del">
          <ac:chgData name="AKHIL NAIR R" userId="S::akhilnair.r2020@vitstudent.ac.in::1e583cef-3927-4117-ba40-cc3eddb7df19" providerId="AD" clId="Web-{7BEE7188-BAC6-4F81-8EF5-EDC061695744}" dt="2021-07-30T20:45:25.215" v="15"/>
          <ac:spMkLst>
            <pc:docMk/>
            <pc:sldMk cId="3695107145" sldId="266"/>
            <ac:spMk id="28" creationId="{460B0EFB-53ED-4F35-B05D-F658EA021C65}"/>
          </ac:spMkLst>
        </pc:spChg>
        <pc:spChg chg="add del">
          <ac:chgData name="AKHIL NAIR R" userId="S::akhilnair.r2020@vitstudent.ac.in::1e583cef-3927-4117-ba40-cc3eddb7df19" providerId="AD" clId="Web-{7BEE7188-BAC6-4F81-8EF5-EDC061695744}" dt="2021-07-30T20:45:25.215" v="15"/>
          <ac:spMkLst>
            <pc:docMk/>
            <pc:sldMk cId="3695107145" sldId="266"/>
            <ac:spMk id="29" creationId="{835EF3DD-7D43-4A27-8967-A92FD8CC9365}"/>
          </ac:spMkLst>
        </pc:spChg>
        <pc:spChg chg="add del">
          <ac:chgData name="AKHIL NAIR R" userId="S::akhilnair.r2020@vitstudent.ac.in::1e583cef-3927-4117-ba40-cc3eddb7df19" providerId="AD" clId="Web-{7BEE7188-BAC6-4F81-8EF5-EDC061695744}" dt="2021-07-30T20:45:05.199" v="11"/>
          <ac:spMkLst>
            <pc:docMk/>
            <pc:sldMk cId="3695107145" sldId="266"/>
            <ac:spMk id="31" creationId="{032D8B87-88DA-4E9C-B676-B10D70EA5963}"/>
          </ac:spMkLst>
        </pc:spChg>
        <pc:spChg chg="add del">
          <ac:chgData name="AKHIL NAIR R" userId="S::akhilnair.r2020@vitstudent.ac.in::1e583cef-3927-4117-ba40-cc3eddb7df19" providerId="AD" clId="Web-{7BEE7188-BAC6-4F81-8EF5-EDC061695744}" dt="2021-07-30T20:45:05.199" v="11"/>
          <ac:spMkLst>
            <pc:docMk/>
            <pc:sldMk cId="3695107145" sldId="266"/>
            <ac:spMk id="33" creationId="{081E4A58-353D-44AE-B2FC-2A74E2E400F7}"/>
          </ac:spMkLst>
        </pc:spChg>
        <pc:picChg chg="mod">
          <ac:chgData name="AKHIL NAIR R" userId="S::akhilnair.r2020@vitstudent.ac.in::1e583cef-3927-4117-ba40-cc3eddb7df19" providerId="AD" clId="Web-{7BEE7188-BAC6-4F81-8EF5-EDC061695744}" dt="2021-07-30T20:45:25.215" v="15"/>
          <ac:picMkLst>
            <pc:docMk/>
            <pc:sldMk cId="3695107145" sldId="266"/>
            <ac:picMk id="4" creationId="{0D24C14D-3EA3-47FB-B4BE-84B57AF9B8B8}"/>
          </ac:picMkLst>
        </pc:picChg>
      </pc:sldChg>
      <pc:sldChg chg="addSp modSp mod setBg">
        <pc:chgData name="AKHIL NAIR R" userId="S::akhilnair.r2020@vitstudent.ac.in::1e583cef-3927-4117-ba40-cc3eddb7df19" providerId="AD" clId="Web-{7BEE7188-BAC6-4F81-8EF5-EDC061695744}" dt="2021-07-30T20:16:50.771" v="2"/>
        <pc:sldMkLst>
          <pc:docMk/>
          <pc:sldMk cId="3650414287" sldId="268"/>
        </pc:sldMkLst>
        <pc:spChg chg="mod">
          <ac:chgData name="AKHIL NAIR R" userId="S::akhilnair.r2020@vitstudent.ac.in::1e583cef-3927-4117-ba40-cc3eddb7df19" providerId="AD" clId="Web-{7BEE7188-BAC6-4F81-8EF5-EDC061695744}" dt="2021-07-30T20:16:50.771" v="2"/>
          <ac:spMkLst>
            <pc:docMk/>
            <pc:sldMk cId="3650414287" sldId="268"/>
            <ac:spMk id="2" creationId="{64C6C9B2-96AF-4AAA-A059-0C4880D3B0F1}"/>
          </ac:spMkLst>
        </pc:spChg>
        <pc:spChg chg="mod">
          <ac:chgData name="AKHIL NAIR R" userId="S::akhilnair.r2020@vitstudent.ac.in::1e583cef-3927-4117-ba40-cc3eddb7df19" providerId="AD" clId="Web-{7BEE7188-BAC6-4F81-8EF5-EDC061695744}" dt="2021-07-30T20:16:50.771" v="2"/>
          <ac:spMkLst>
            <pc:docMk/>
            <pc:sldMk cId="3650414287" sldId="268"/>
            <ac:spMk id="3" creationId="{DBDB5531-41AC-4B1C-BFFA-1260F1D2BDFE}"/>
          </ac:spMkLst>
        </pc:spChg>
        <pc:spChg chg="add">
          <ac:chgData name="AKHIL NAIR R" userId="S::akhilnair.r2020@vitstudent.ac.in::1e583cef-3927-4117-ba40-cc3eddb7df19" providerId="AD" clId="Web-{7BEE7188-BAC6-4F81-8EF5-EDC061695744}" dt="2021-07-30T20:16:50.771" v="2"/>
          <ac:spMkLst>
            <pc:docMk/>
            <pc:sldMk cId="3650414287" sldId="268"/>
            <ac:spMk id="8" creationId="{E92FEB64-6EEA-4759-B4A4-BD2C1E660BA8}"/>
          </ac:spMkLst>
        </pc:spChg>
        <pc:spChg chg="add">
          <ac:chgData name="AKHIL NAIR R" userId="S::akhilnair.r2020@vitstudent.ac.in::1e583cef-3927-4117-ba40-cc3eddb7df19" providerId="AD" clId="Web-{7BEE7188-BAC6-4F81-8EF5-EDC061695744}" dt="2021-07-30T20:16:50.771" v="2"/>
          <ac:spMkLst>
            <pc:docMk/>
            <pc:sldMk cId="3650414287" sldId="268"/>
            <ac:spMk id="10" creationId="{B10BB131-AC8E-4A8E-A5D1-36260F720C3B}"/>
          </ac:spMkLst>
        </pc:spChg>
        <pc:spChg chg="add">
          <ac:chgData name="AKHIL NAIR R" userId="S::akhilnair.r2020@vitstudent.ac.in::1e583cef-3927-4117-ba40-cc3eddb7df19" providerId="AD" clId="Web-{7BEE7188-BAC6-4F81-8EF5-EDC061695744}" dt="2021-07-30T20:16:50.771" v="2"/>
          <ac:spMkLst>
            <pc:docMk/>
            <pc:sldMk cId="3650414287" sldId="268"/>
            <ac:spMk id="12" creationId="{14847E93-7DC1-4D4B-8829-B19AA7137C50}"/>
          </ac:spMkLst>
        </pc:spChg>
        <pc:spChg chg="add">
          <ac:chgData name="AKHIL NAIR R" userId="S::akhilnair.r2020@vitstudent.ac.in::1e583cef-3927-4117-ba40-cc3eddb7df19" providerId="AD" clId="Web-{7BEE7188-BAC6-4F81-8EF5-EDC061695744}" dt="2021-07-30T20:16:50.771" v="2"/>
          <ac:spMkLst>
            <pc:docMk/>
            <pc:sldMk cId="3650414287" sldId="268"/>
            <ac:spMk id="14" creationId="{5566D6E1-03A1-4D73-A4E0-35D74D568A04}"/>
          </ac:spMkLst>
        </pc:spChg>
        <pc:spChg chg="add">
          <ac:chgData name="AKHIL NAIR R" userId="S::akhilnair.r2020@vitstudent.ac.in::1e583cef-3927-4117-ba40-cc3eddb7df19" providerId="AD" clId="Web-{7BEE7188-BAC6-4F81-8EF5-EDC061695744}" dt="2021-07-30T20:16:50.771" v="2"/>
          <ac:spMkLst>
            <pc:docMk/>
            <pc:sldMk cId="3650414287" sldId="268"/>
            <ac:spMk id="16" creationId="{9F835A99-04AC-494A-A572-AFE8413CC938}"/>
          </ac:spMkLst>
        </pc:spChg>
        <pc:spChg chg="add">
          <ac:chgData name="AKHIL NAIR R" userId="S::akhilnair.r2020@vitstudent.ac.in::1e583cef-3927-4117-ba40-cc3eddb7df19" providerId="AD" clId="Web-{7BEE7188-BAC6-4F81-8EF5-EDC061695744}" dt="2021-07-30T20:16:50.771" v="2"/>
          <ac:spMkLst>
            <pc:docMk/>
            <pc:sldMk cId="3650414287" sldId="268"/>
            <ac:spMk id="18" creationId="{7B786209-1B0B-4CA9-9BDD-F7327066A84D}"/>
          </ac:spMkLst>
        </pc:spChg>
        <pc:spChg chg="add">
          <ac:chgData name="AKHIL NAIR R" userId="S::akhilnair.r2020@vitstudent.ac.in::1e583cef-3927-4117-ba40-cc3eddb7df19" providerId="AD" clId="Web-{7BEE7188-BAC6-4F81-8EF5-EDC061695744}" dt="2021-07-30T20:16:50.771" v="2"/>
          <ac:spMkLst>
            <pc:docMk/>
            <pc:sldMk cId="3650414287" sldId="268"/>
            <ac:spMk id="20" creationId="{2D2964BB-484D-45AE-AD66-D407D0629652}"/>
          </ac:spMkLst>
        </pc:spChg>
        <pc:spChg chg="add">
          <ac:chgData name="AKHIL NAIR R" userId="S::akhilnair.r2020@vitstudent.ac.in::1e583cef-3927-4117-ba40-cc3eddb7df19" providerId="AD" clId="Web-{7BEE7188-BAC6-4F81-8EF5-EDC061695744}" dt="2021-07-30T20:16:50.771" v="2"/>
          <ac:spMkLst>
            <pc:docMk/>
            <pc:sldMk cId="3650414287" sldId="268"/>
            <ac:spMk id="22" creationId="{6691AC69-A76E-4DAB-B565-468B6B87ACF3}"/>
          </ac:spMkLst>
        </pc:spChg>
      </pc:sldChg>
      <pc:sldChg chg="new">
        <pc:chgData name="AKHIL NAIR R" userId="S::akhilnair.r2020@vitstudent.ac.in::1e583cef-3927-4117-ba40-cc3eddb7df19" providerId="AD" clId="Web-{7BEE7188-BAC6-4F81-8EF5-EDC061695744}" dt="2021-07-30T20:21:52.459" v="4"/>
        <pc:sldMkLst>
          <pc:docMk/>
          <pc:sldMk cId="3284388239" sldId="269"/>
        </pc:sldMkLst>
      </pc:sldChg>
    </pc:docChg>
  </pc:docChgLst>
  <pc:docChgLst>
    <pc:chgData name="NITHIN SHINE K" userId="S::nithinshine.k2020@vitstudent.ac.in::38c56de3-d9b1-4b62-9709-3dd7b2ece71b" providerId="AD" clId="Web-{74FF4641-3835-4C9D-9760-CB0AD105168D}"/>
    <pc:docChg chg="modSld">
      <pc:chgData name="NITHIN SHINE K" userId="S::nithinshine.k2020@vitstudent.ac.in::38c56de3-d9b1-4b62-9709-3dd7b2ece71b" providerId="AD" clId="Web-{74FF4641-3835-4C9D-9760-CB0AD105168D}" dt="2021-07-30T18:58:28.894" v="0" actId="20577"/>
      <pc:docMkLst>
        <pc:docMk/>
      </pc:docMkLst>
      <pc:sldChg chg="modSp">
        <pc:chgData name="NITHIN SHINE K" userId="S::nithinshine.k2020@vitstudent.ac.in::38c56de3-d9b1-4b62-9709-3dd7b2ece71b" providerId="AD" clId="Web-{74FF4641-3835-4C9D-9760-CB0AD105168D}" dt="2021-07-30T18:58:28.894" v="0" actId="20577"/>
        <pc:sldMkLst>
          <pc:docMk/>
          <pc:sldMk cId="2378970445" sldId="256"/>
        </pc:sldMkLst>
        <pc:spChg chg="mod">
          <ac:chgData name="NITHIN SHINE K" userId="S::nithinshine.k2020@vitstudent.ac.in::38c56de3-d9b1-4b62-9709-3dd7b2ece71b" providerId="AD" clId="Web-{74FF4641-3835-4C9D-9760-CB0AD105168D}" dt="2021-07-30T18:58:28.894" v="0" actId="20577"/>
          <ac:spMkLst>
            <pc:docMk/>
            <pc:sldMk cId="2378970445" sldId="256"/>
            <ac:spMk id="3" creationId="{F2B9B242-8D98-4EAD-BA20-48FADB3FDF17}"/>
          </ac:spMkLst>
        </pc:spChg>
      </pc:sldChg>
    </pc:docChg>
  </pc:docChgLst>
  <pc:docChgLst>
    <pc:chgData name="SARATH KRISHNA CHINGAPURATHU" userId="S::sarathkrishna.chinga2020@vitstudent.ac.in::818e4c71-4313-4d5a-ac21-2c6ba5610d08" providerId="AD" clId="Web-{6849B0EA-1E64-4529-B44B-2CD8B20811EE}"/>
    <pc:docChg chg="delSld modSld">
      <pc:chgData name="SARATH KRISHNA CHINGAPURATHU" userId="S::sarathkrishna.chinga2020@vitstudent.ac.in::818e4c71-4313-4d5a-ac21-2c6ba5610d08" providerId="AD" clId="Web-{6849B0EA-1E64-4529-B44B-2CD8B20811EE}" dt="2021-07-30T20:22:20.915" v="81" actId="20577"/>
      <pc:docMkLst>
        <pc:docMk/>
      </pc:docMkLst>
      <pc:sldChg chg="addSp delSp modSp">
        <pc:chgData name="SARATH KRISHNA CHINGAPURATHU" userId="S::sarathkrishna.chinga2020@vitstudent.ac.in::818e4c71-4313-4d5a-ac21-2c6ba5610d08" providerId="AD" clId="Web-{6849B0EA-1E64-4529-B44B-2CD8B20811EE}" dt="2021-07-30T20:07:14.472" v="1"/>
        <pc:sldMkLst>
          <pc:docMk/>
          <pc:sldMk cId="2378970445" sldId="256"/>
        </pc:sldMkLst>
        <pc:spChg chg="mod">
          <ac:chgData name="SARATH KRISHNA CHINGAPURATHU" userId="S::sarathkrishna.chinga2020@vitstudent.ac.in::818e4c71-4313-4d5a-ac21-2c6ba5610d08" providerId="AD" clId="Web-{6849B0EA-1E64-4529-B44B-2CD8B20811EE}" dt="2021-07-30T20:07:06.034" v="0"/>
          <ac:spMkLst>
            <pc:docMk/>
            <pc:sldMk cId="2378970445" sldId="256"/>
            <ac:spMk id="2" creationId="{66E53DE7-D855-4205-A58E-BCC18FFDED71}"/>
          </ac:spMkLst>
        </pc:spChg>
        <pc:spChg chg="mod">
          <ac:chgData name="SARATH KRISHNA CHINGAPURATHU" userId="S::sarathkrishna.chinga2020@vitstudent.ac.in::818e4c71-4313-4d5a-ac21-2c6ba5610d08" providerId="AD" clId="Web-{6849B0EA-1E64-4529-B44B-2CD8B20811EE}" dt="2021-07-30T20:07:06.034" v="0"/>
          <ac:spMkLst>
            <pc:docMk/>
            <pc:sldMk cId="2378970445" sldId="256"/>
            <ac:spMk id="3" creationId="{F2B9B242-8D98-4EAD-BA20-48FADB3FDF17}"/>
          </ac:spMkLst>
        </pc:spChg>
        <pc:spChg chg="mod">
          <ac:chgData name="SARATH KRISHNA CHINGAPURATHU" userId="S::sarathkrishna.chinga2020@vitstudent.ac.in::818e4c71-4313-4d5a-ac21-2c6ba5610d08" providerId="AD" clId="Web-{6849B0EA-1E64-4529-B44B-2CD8B20811EE}" dt="2021-07-30T20:07:06.034" v="0"/>
          <ac:spMkLst>
            <pc:docMk/>
            <pc:sldMk cId="2378970445" sldId="256"/>
            <ac:spMk id="5" creationId="{2EC56F1C-0CB7-4859-9369-6C671C45F665}"/>
          </ac:spMkLst>
        </pc:spChg>
        <pc:spChg chg="del">
          <ac:chgData name="SARATH KRISHNA CHINGAPURATHU" userId="S::sarathkrishna.chinga2020@vitstudent.ac.in::818e4c71-4313-4d5a-ac21-2c6ba5610d08" providerId="AD" clId="Web-{6849B0EA-1E64-4529-B44B-2CD8B20811EE}" dt="2021-07-30T20:07:06.034" v="0"/>
          <ac:spMkLst>
            <pc:docMk/>
            <pc:sldMk cId="2378970445" sldId="256"/>
            <ac:spMk id="6" creationId="{BCC81228-CEA3-402B-B8E5-688F5BFA7876}"/>
          </ac:spMkLst>
        </pc:spChg>
        <pc:spChg chg="del">
          <ac:chgData name="SARATH KRISHNA CHINGAPURATHU" userId="S::sarathkrishna.chinga2020@vitstudent.ac.in::818e4c71-4313-4d5a-ac21-2c6ba5610d08" providerId="AD" clId="Web-{6849B0EA-1E64-4529-B44B-2CD8B20811EE}" dt="2021-07-30T20:07:06.034" v="0"/>
          <ac:spMkLst>
            <pc:docMk/>
            <pc:sldMk cId="2378970445" sldId="256"/>
            <ac:spMk id="7" creationId="{BC0916B8-FF7A-4ECB-9FD7-C7668658D9B4}"/>
          </ac:spMkLst>
        </pc:spChg>
        <pc:spChg chg="del">
          <ac:chgData name="SARATH KRISHNA CHINGAPURATHU" userId="S::sarathkrishna.chinga2020@vitstudent.ac.in::818e4c71-4313-4d5a-ac21-2c6ba5610d08" providerId="AD" clId="Web-{6849B0EA-1E64-4529-B44B-2CD8B20811EE}" dt="2021-07-30T20:07:06.034" v="0"/>
          <ac:spMkLst>
            <pc:docMk/>
            <pc:sldMk cId="2378970445" sldId="256"/>
            <ac:spMk id="8" creationId="{9DC011D4-C95F-4B2E-9A3C-A46DCDE956DC}"/>
          </ac:spMkLst>
        </pc:spChg>
        <pc:spChg chg="add">
          <ac:chgData name="SARATH KRISHNA CHINGAPURATHU" userId="S::sarathkrishna.chinga2020@vitstudent.ac.in::818e4c71-4313-4d5a-ac21-2c6ba5610d08" providerId="AD" clId="Web-{6849B0EA-1E64-4529-B44B-2CD8B20811EE}" dt="2021-07-30T20:07:06.034" v="0"/>
          <ac:spMkLst>
            <pc:docMk/>
            <pc:sldMk cId="2378970445" sldId="256"/>
            <ac:spMk id="10" creationId="{23DA7759-3209-4FE2-96D1-4EEDD81E9EA0}"/>
          </ac:spMkLst>
        </pc:spChg>
        <pc:spChg chg="add">
          <ac:chgData name="SARATH KRISHNA CHINGAPURATHU" userId="S::sarathkrishna.chinga2020@vitstudent.ac.in::818e4c71-4313-4d5a-ac21-2c6ba5610d08" providerId="AD" clId="Web-{6849B0EA-1E64-4529-B44B-2CD8B20811EE}" dt="2021-07-30T20:07:06.034" v="0"/>
          <ac:spMkLst>
            <pc:docMk/>
            <pc:sldMk cId="2378970445" sldId="256"/>
            <ac:spMk id="12" creationId="{41460DAD-8769-4C9F-9C8C-BB0443909D76}"/>
          </ac:spMkLst>
        </pc:spChg>
        <pc:spChg chg="add">
          <ac:chgData name="SARATH KRISHNA CHINGAPURATHU" userId="S::sarathkrishna.chinga2020@vitstudent.ac.in::818e4c71-4313-4d5a-ac21-2c6ba5610d08" providerId="AD" clId="Web-{6849B0EA-1E64-4529-B44B-2CD8B20811EE}" dt="2021-07-30T20:07:06.034" v="0"/>
          <ac:spMkLst>
            <pc:docMk/>
            <pc:sldMk cId="2378970445" sldId="256"/>
            <ac:spMk id="17" creationId="{4F7EBAE4-9945-4473-9E34-B2C66EA0F03D}"/>
          </ac:spMkLst>
        </pc:spChg>
        <pc:spChg chg="add">
          <ac:chgData name="SARATH KRISHNA CHINGAPURATHU" userId="S::sarathkrishna.chinga2020@vitstudent.ac.in::818e4c71-4313-4d5a-ac21-2c6ba5610d08" providerId="AD" clId="Web-{6849B0EA-1E64-4529-B44B-2CD8B20811EE}" dt="2021-07-30T20:07:06.034" v="0"/>
          <ac:spMkLst>
            <pc:docMk/>
            <pc:sldMk cId="2378970445" sldId="256"/>
            <ac:spMk id="19" creationId="{70BEB1E7-2F88-40BC-B73D-42E5B6F80BFC}"/>
          </ac:spMkLst>
        </pc:spChg>
        <pc:spChg chg="add">
          <ac:chgData name="SARATH KRISHNA CHINGAPURATHU" userId="S::sarathkrishna.chinga2020@vitstudent.ac.in::818e4c71-4313-4d5a-ac21-2c6ba5610d08" providerId="AD" clId="Web-{6849B0EA-1E64-4529-B44B-2CD8B20811EE}" dt="2021-07-30T20:07:06.034" v="0"/>
          <ac:spMkLst>
            <pc:docMk/>
            <pc:sldMk cId="2378970445" sldId="256"/>
            <ac:spMk id="21" creationId="{A7B99495-F43F-4D80-A44F-2CB4764EB90B}"/>
          </ac:spMkLst>
        </pc:spChg>
        <pc:picChg chg="del mod">
          <ac:chgData name="SARATH KRISHNA CHINGAPURATHU" userId="S::sarathkrishna.chinga2020@vitstudent.ac.in::818e4c71-4313-4d5a-ac21-2c6ba5610d08" providerId="AD" clId="Web-{6849B0EA-1E64-4529-B44B-2CD8B20811EE}" dt="2021-07-30T20:07:14.472" v="1"/>
          <ac:picMkLst>
            <pc:docMk/>
            <pc:sldMk cId="2378970445" sldId="256"/>
            <ac:picMk id="4" creationId="{EA459C7F-ACC2-47CB-AC39-88BABF29C9F7}"/>
          </ac:picMkLst>
        </pc:picChg>
      </pc:sldChg>
      <pc:sldChg chg="addSp modSp mod setBg">
        <pc:chgData name="SARATH KRISHNA CHINGAPURATHU" userId="S::sarathkrishna.chinga2020@vitstudent.ac.in::818e4c71-4313-4d5a-ac21-2c6ba5610d08" providerId="AD" clId="Web-{6849B0EA-1E64-4529-B44B-2CD8B20811EE}" dt="2021-07-30T20:21:16.102" v="65" actId="20577"/>
        <pc:sldMkLst>
          <pc:docMk/>
          <pc:sldMk cId="496341414" sldId="260"/>
        </pc:sldMkLst>
        <pc:spChg chg="mod">
          <ac:chgData name="SARATH KRISHNA CHINGAPURATHU" userId="S::sarathkrishna.chinga2020@vitstudent.ac.in::818e4c71-4313-4d5a-ac21-2c6ba5610d08" providerId="AD" clId="Web-{6849B0EA-1E64-4529-B44B-2CD8B20811EE}" dt="2021-07-30T20:13:54.678" v="3"/>
          <ac:spMkLst>
            <pc:docMk/>
            <pc:sldMk cId="496341414" sldId="260"/>
            <ac:spMk id="2" creationId="{7ABE4CB8-7051-4A66-A14D-314830F6FDBA}"/>
          </ac:spMkLst>
        </pc:spChg>
        <pc:spChg chg="mod">
          <ac:chgData name="SARATH KRISHNA CHINGAPURATHU" userId="S::sarathkrishna.chinga2020@vitstudent.ac.in::818e4c71-4313-4d5a-ac21-2c6ba5610d08" providerId="AD" clId="Web-{6849B0EA-1E64-4529-B44B-2CD8B20811EE}" dt="2021-07-30T20:21:16.102" v="65" actId="20577"/>
          <ac:spMkLst>
            <pc:docMk/>
            <pc:sldMk cId="496341414" sldId="260"/>
            <ac:spMk id="3" creationId="{0E94C88D-ECD6-4D66-961B-FE94CF528287}"/>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8" creationId="{F837543A-6020-4505-A233-C9DB4BF74011}"/>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10" creationId="{35B16301-FB18-48BA-A6DD-C37CAF6F9A18}"/>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12" creationId="{C3C0D90E-074A-4F52-9B11-B52BEF4BCBE5}"/>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14" creationId="{CABBD4C1-E6F8-46F6-8152-A8A97490BF4D}"/>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16" creationId="{83BA5EF5-1FE9-4BF9-83BB-269BCDDF6156}"/>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20" creationId="{88853921-7BC9-4BDE-ACAB-133C683C82D6}"/>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22" creationId="{09192968-3AE7-4470-A61C-97294BB92731}"/>
          </ac:spMkLst>
        </pc:spChg>
        <pc:spChg chg="add">
          <ac:chgData name="SARATH KRISHNA CHINGAPURATHU" userId="S::sarathkrishna.chinga2020@vitstudent.ac.in::818e4c71-4313-4d5a-ac21-2c6ba5610d08" providerId="AD" clId="Web-{6849B0EA-1E64-4529-B44B-2CD8B20811EE}" dt="2021-07-30T20:13:54.678" v="3"/>
          <ac:spMkLst>
            <pc:docMk/>
            <pc:sldMk cId="496341414" sldId="260"/>
            <ac:spMk id="24" creationId="{3AB72E55-43E4-4356-BFE8-E2102CB0B505}"/>
          </ac:spMkLst>
        </pc:spChg>
        <pc:cxnChg chg="add">
          <ac:chgData name="SARATH KRISHNA CHINGAPURATHU" userId="S::sarathkrishna.chinga2020@vitstudent.ac.in::818e4c71-4313-4d5a-ac21-2c6ba5610d08" providerId="AD" clId="Web-{6849B0EA-1E64-4529-B44B-2CD8B20811EE}" dt="2021-07-30T20:13:54.678" v="3"/>
          <ac:cxnSpMkLst>
            <pc:docMk/>
            <pc:sldMk cId="496341414" sldId="260"/>
            <ac:cxnSpMk id="18" creationId="{4B3BCACB-5880-460B-9606-8C433A9AF99D}"/>
          </ac:cxnSpMkLst>
        </pc:cxnChg>
      </pc:sldChg>
      <pc:sldChg chg="del">
        <pc:chgData name="SARATH KRISHNA CHINGAPURATHU" userId="S::sarathkrishna.chinga2020@vitstudent.ac.in::818e4c71-4313-4d5a-ac21-2c6ba5610d08" providerId="AD" clId="Web-{6849B0EA-1E64-4529-B44B-2CD8B20811EE}" dt="2021-07-30T20:16:53.991" v="45"/>
        <pc:sldMkLst>
          <pc:docMk/>
          <pc:sldMk cId="1396909231" sldId="261"/>
        </pc:sldMkLst>
      </pc:sldChg>
      <pc:sldChg chg="modSp">
        <pc:chgData name="SARATH KRISHNA CHINGAPURATHU" userId="S::sarathkrishna.chinga2020@vitstudent.ac.in::818e4c71-4313-4d5a-ac21-2c6ba5610d08" providerId="AD" clId="Web-{6849B0EA-1E64-4529-B44B-2CD8B20811EE}" dt="2021-07-30T20:22:15.400" v="73" actId="20577"/>
        <pc:sldMkLst>
          <pc:docMk/>
          <pc:sldMk cId="1452559142" sldId="263"/>
        </pc:sldMkLst>
        <pc:spChg chg="mod">
          <ac:chgData name="SARATH KRISHNA CHINGAPURATHU" userId="S::sarathkrishna.chinga2020@vitstudent.ac.in::818e4c71-4313-4d5a-ac21-2c6ba5610d08" providerId="AD" clId="Web-{6849B0EA-1E64-4529-B44B-2CD8B20811EE}" dt="2021-07-30T20:22:15.400" v="73" actId="20577"/>
          <ac:spMkLst>
            <pc:docMk/>
            <pc:sldMk cId="1452559142" sldId="263"/>
            <ac:spMk id="2" creationId="{2B0D81DA-D0C9-4860-AFB3-2FF2B7795D03}"/>
          </ac:spMkLst>
        </pc:spChg>
      </pc:sldChg>
      <pc:sldChg chg="modSp">
        <pc:chgData name="SARATH KRISHNA CHINGAPURATHU" userId="S::sarathkrishna.chinga2020@vitstudent.ac.in::818e4c71-4313-4d5a-ac21-2c6ba5610d08" providerId="AD" clId="Web-{6849B0EA-1E64-4529-B44B-2CD8B20811EE}" dt="2021-07-30T20:22:20.915" v="81" actId="20577"/>
        <pc:sldMkLst>
          <pc:docMk/>
          <pc:sldMk cId="3284388239" sldId="269"/>
        </pc:sldMkLst>
        <pc:spChg chg="mod">
          <ac:chgData name="SARATH KRISHNA CHINGAPURATHU" userId="S::sarathkrishna.chinga2020@vitstudent.ac.in::818e4c71-4313-4d5a-ac21-2c6ba5610d08" providerId="AD" clId="Web-{6849B0EA-1E64-4529-B44B-2CD8B20811EE}" dt="2021-07-30T20:22:20.915" v="81" actId="20577"/>
          <ac:spMkLst>
            <pc:docMk/>
            <pc:sldMk cId="3284388239" sldId="269"/>
            <ac:spMk id="2" creationId="{6A6FB2A4-9ABE-47A6-A83C-524E27766DD8}"/>
          </ac:spMkLst>
        </pc:spChg>
      </pc:sldChg>
    </pc:docChg>
  </pc:docChgLst>
  <pc:docChgLst>
    <pc:chgData name="NITHIN SHINE K" userId="S::nithinshine.k2020@vitstudent.ac.in::38c56de3-d9b1-4b62-9709-3dd7b2ece71b" providerId="AD" clId="Web-{BDAB78E5-215C-4779-A82C-42E766DB3445}"/>
    <pc:docChg chg="modSld">
      <pc:chgData name="NITHIN SHINE K" userId="S::nithinshine.k2020@vitstudent.ac.in::38c56de3-d9b1-4b62-9709-3dd7b2ece71b" providerId="AD" clId="Web-{BDAB78E5-215C-4779-A82C-42E766DB3445}" dt="2021-07-30T18:59:03.988" v="1" actId="20577"/>
      <pc:docMkLst>
        <pc:docMk/>
      </pc:docMkLst>
      <pc:sldChg chg="modSp">
        <pc:chgData name="NITHIN SHINE K" userId="S::nithinshine.k2020@vitstudent.ac.in::38c56de3-d9b1-4b62-9709-3dd7b2ece71b" providerId="AD" clId="Web-{BDAB78E5-215C-4779-A82C-42E766DB3445}" dt="2021-07-30T18:59:03.988" v="1" actId="20577"/>
        <pc:sldMkLst>
          <pc:docMk/>
          <pc:sldMk cId="2378970445" sldId="256"/>
        </pc:sldMkLst>
        <pc:spChg chg="mod">
          <ac:chgData name="NITHIN SHINE K" userId="S::nithinshine.k2020@vitstudent.ac.in::38c56de3-d9b1-4b62-9709-3dd7b2ece71b" providerId="AD" clId="Web-{BDAB78E5-215C-4779-A82C-42E766DB3445}" dt="2021-07-30T18:59:03.988" v="1" actId="20577"/>
          <ac:spMkLst>
            <pc:docMk/>
            <pc:sldMk cId="2378970445" sldId="256"/>
            <ac:spMk id="3" creationId="{F2B9B242-8D98-4EAD-BA20-48FADB3FDF17}"/>
          </ac:spMkLst>
        </pc:spChg>
      </pc:sldChg>
    </pc:docChg>
  </pc:docChgLst>
  <pc:docChgLst>
    <pc:chgData clId="Web-{74FF4641-3835-4C9D-9760-CB0AD105168D}"/>
    <pc:docChg chg="modSld">
      <pc:chgData name="" userId="" providerId="" clId="Web-{74FF4641-3835-4C9D-9760-CB0AD105168D}" dt="2021-07-30T18:58:28.315" v="5" actId="20577"/>
      <pc:docMkLst>
        <pc:docMk/>
      </pc:docMkLst>
      <pc:sldChg chg="modSp">
        <pc:chgData name="" userId="" providerId="" clId="Web-{74FF4641-3835-4C9D-9760-CB0AD105168D}" dt="2021-07-30T18:58:28.315" v="5" actId="20577"/>
        <pc:sldMkLst>
          <pc:docMk/>
          <pc:sldMk cId="2378970445" sldId="256"/>
        </pc:sldMkLst>
        <pc:spChg chg="mod">
          <ac:chgData name="" userId="" providerId="" clId="Web-{74FF4641-3835-4C9D-9760-CB0AD105168D}" dt="2021-07-30T18:58:28.315" v="5" actId="20577"/>
          <ac:spMkLst>
            <pc:docMk/>
            <pc:sldMk cId="2378970445" sldId="256"/>
            <ac:spMk id="3" creationId="{F2B9B242-8D98-4EAD-BA20-48FADB3FDF17}"/>
          </ac:spMkLst>
        </pc:spChg>
      </pc:sldChg>
    </pc:docChg>
  </pc:docChgLst>
  <pc:docChgLst>
    <pc:chgData name="NITHIN SHINE K" userId="S::nithinshine.k2020@vitstudent.ac.in::38c56de3-d9b1-4b62-9709-3dd7b2ece71b" providerId="AD" clId="Web-{F799099E-E9D2-4F4F-8F7E-CF3060BCF3C2}"/>
    <pc:docChg chg="modSld addMainMaster delMainMaster">
      <pc:chgData name="NITHIN SHINE K" userId="S::nithinshine.k2020@vitstudent.ac.in::38c56de3-d9b1-4b62-9709-3dd7b2ece71b" providerId="AD" clId="Web-{F799099E-E9D2-4F4F-8F7E-CF3060BCF3C2}" dt="2021-07-30T18:54:26.973" v="2"/>
      <pc:docMkLst>
        <pc:docMk/>
      </pc:docMkLst>
      <pc:sldChg chg="addSp delSp modSp mod modClrScheme setClrOvrMap chgLayout">
        <pc:chgData name="NITHIN SHINE K" userId="S::nithinshine.k2020@vitstudent.ac.in::38c56de3-d9b1-4b62-9709-3dd7b2ece71b" providerId="AD" clId="Web-{F799099E-E9D2-4F4F-8F7E-CF3060BCF3C2}" dt="2021-07-30T18:54:26.973" v="2"/>
        <pc:sldMkLst>
          <pc:docMk/>
          <pc:sldMk cId="2378970445" sldId="256"/>
        </pc:sldMkLst>
        <pc:spChg chg="mod">
          <ac:chgData name="NITHIN SHINE K" userId="S::nithinshine.k2020@vitstudent.ac.in::38c56de3-d9b1-4b62-9709-3dd7b2ece71b" providerId="AD" clId="Web-{F799099E-E9D2-4F4F-8F7E-CF3060BCF3C2}" dt="2021-07-30T18:54:26.973" v="2"/>
          <ac:spMkLst>
            <pc:docMk/>
            <pc:sldMk cId="2378970445" sldId="256"/>
            <ac:spMk id="2" creationId="{66E53DE7-D855-4205-A58E-BCC18FFDED71}"/>
          </ac:spMkLst>
        </pc:spChg>
        <pc:spChg chg="mod">
          <ac:chgData name="NITHIN SHINE K" userId="S::nithinshine.k2020@vitstudent.ac.in::38c56de3-d9b1-4b62-9709-3dd7b2ece71b" providerId="AD" clId="Web-{F799099E-E9D2-4F4F-8F7E-CF3060BCF3C2}" dt="2021-07-30T18:54:26.973" v="2"/>
          <ac:spMkLst>
            <pc:docMk/>
            <pc:sldMk cId="2378970445" sldId="256"/>
            <ac:spMk id="3" creationId="{F2B9B242-8D98-4EAD-BA20-48FADB3FDF17}"/>
          </ac:spMkLst>
        </pc:spChg>
        <pc:spChg chg="add">
          <ac:chgData name="NITHIN SHINE K" userId="S::nithinshine.k2020@vitstudent.ac.in::38c56de3-d9b1-4b62-9709-3dd7b2ece71b" providerId="AD" clId="Web-{F799099E-E9D2-4F4F-8F7E-CF3060BCF3C2}" dt="2021-07-30T18:54:26.973" v="2"/>
          <ac:spMkLst>
            <pc:docMk/>
            <pc:sldMk cId="2378970445" sldId="256"/>
            <ac:spMk id="6" creationId="{BCC81228-CEA3-402B-B8E5-688F5BFA7876}"/>
          </ac:spMkLst>
        </pc:spChg>
        <pc:spChg chg="add">
          <ac:chgData name="NITHIN SHINE K" userId="S::nithinshine.k2020@vitstudent.ac.in::38c56de3-d9b1-4b62-9709-3dd7b2ece71b" providerId="AD" clId="Web-{F799099E-E9D2-4F4F-8F7E-CF3060BCF3C2}" dt="2021-07-30T18:54:26.973" v="2"/>
          <ac:spMkLst>
            <pc:docMk/>
            <pc:sldMk cId="2378970445" sldId="256"/>
            <ac:spMk id="7" creationId="{BC0916B8-FF7A-4ECB-9FD7-C7668658D9B4}"/>
          </ac:spMkLst>
        </pc:spChg>
        <pc:spChg chg="add">
          <ac:chgData name="NITHIN SHINE K" userId="S::nithinshine.k2020@vitstudent.ac.in::38c56de3-d9b1-4b62-9709-3dd7b2ece71b" providerId="AD" clId="Web-{F799099E-E9D2-4F4F-8F7E-CF3060BCF3C2}" dt="2021-07-30T18:54:26.973" v="2"/>
          <ac:spMkLst>
            <pc:docMk/>
            <pc:sldMk cId="2378970445" sldId="256"/>
            <ac:spMk id="8" creationId="{9DC011D4-C95F-4B2E-9A3C-A46DCDE956DC}"/>
          </ac:spMkLst>
        </pc:spChg>
        <pc:spChg chg="add del">
          <ac:chgData name="NITHIN SHINE K" userId="S::nithinshine.k2020@vitstudent.ac.in::38c56de3-d9b1-4b62-9709-3dd7b2ece71b" providerId="AD" clId="Web-{F799099E-E9D2-4F4F-8F7E-CF3060BCF3C2}" dt="2021-07-30T18:54:26.880" v="1"/>
          <ac:spMkLst>
            <pc:docMk/>
            <pc:sldMk cId="2378970445" sldId="256"/>
            <ac:spMk id="9" creationId="{6CCA5F87-1D1E-45CB-8D83-FC7EEFAD9935}"/>
          </ac:spMkLst>
        </pc:spChg>
        <pc:spChg chg="add del">
          <ac:chgData name="NITHIN SHINE K" userId="S::nithinshine.k2020@vitstudent.ac.in::38c56de3-d9b1-4b62-9709-3dd7b2ece71b" providerId="AD" clId="Web-{F799099E-E9D2-4F4F-8F7E-CF3060BCF3C2}" dt="2021-07-30T18:54:26.880" v="1"/>
          <ac:spMkLst>
            <pc:docMk/>
            <pc:sldMk cId="2378970445" sldId="256"/>
            <ac:spMk id="11" creationId="{7CCFC2C6-6238-4A2F-93DE-2ADF74AF635E}"/>
          </ac:spMkLst>
        </pc:spChg>
        <pc:spChg chg="add del">
          <ac:chgData name="NITHIN SHINE K" userId="S::nithinshine.k2020@vitstudent.ac.in::38c56de3-d9b1-4b62-9709-3dd7b2ece71b" providerId="AD" clId="Web-{F799099E-E9D2-4F4F-8F7E-CF3060BCF3C2}" dt="2021-07-30T18:54:26.880" v="1"/>
          <ac:spMkLst>
            <pc:docMk/>
            <pc:sldMk cId="2378970445" sldId="256"/>
            <ac:spMk id="13" creationId="{AF2F604E-43BE-4DC3-B983-E071523364F8}"/>
          </ac:spMkLst>
        </pc:spChg>
        <pc:spChg chg="add del">
          <ac:chgData name="NITHIN SHINE K" userId="S::nithinshine.k2020@vitstudent.ac.in::38c56de3-d9b1-4b62-9709-3dd7b2ece71b" providerId="AD" clId="Web-{F799099E-E9D2-4F4F-8F7E-CF3060BCF3C2}" dt="2021-07-30T18:54:26.880" v="1"/>
          <ac:spMkLst>
            <pc:docMk/>
            <pc:sldMk cId="2378970445" sldId="256"/>
            <ac:spMk id="15" creationId="{08C9B587-E65E-4B52-B37C-ABEBB6E87928}"/>
          </ac:spMkLst>
        </pc:spChg>
        <pc:picChg chg="mod ord">
          <ac:chgData name="NITHIN SHINE K" userId="S::nithinshine.k2020@vitstudent.ac.in::38c56de3-d9b1-4b62-9709-3dd7b2ece71b" providerId="AD" clId="Web-{F799099E-E9D2-4F4F-8F7E-CF3060BCF3C2}" dt="2021-07-30T18:54:26.973" v="2"/>
          <ac:picMkLst>
            <pc:docMk/>
            <pc:sldMk cId="2378970445" sldId="256"/>
            <ac:picMk id="4" creationId="{EA459C7F-ACC2-47CB-AC39-88BABF29C9F7}"/>
          </ac:picMkLst>
        </pc:picChg>
      </pc:sldChg>
      <pc:sldMasterChg chg="add del addSldLayout delSldLayout">
        <pc:chgData name="NITHIN SHINE K" userId="S::nithinshine.k2020@vitstudent.ac.in::38c56de3-d9b1-4b62-9709-3dd7b2ece71b" providerId="AD" clId="Web-{F799099E-E9D2-4F4F-8F7E-CF3060BCF3C2}" dt="2021-07-30T18:54:26.973" v="2"/>
        <pc:sldMasterMkLst>
          <pc:docMk/>
          <pc:sldMasterMk cId="1173451910" sldId="2147483648"/>
        </pc:sldMasterMkLst>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1937527907" sldId="2147483649"/>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883337807" sldId="2147483650"/>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3112743161" sldId="2147483651"/>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2487021523" sldId="2147483652"/>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3625982814" sldId="2147483653"/>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3317642541" sldId="2147483654"/>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917747042" sldId="2147483655"/>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1976006188" sldId="2147483656"/>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1029640446" sldId="2147483657"/>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3600355723" sldId="2147483658"/>
          </pc:sldLayoutMkLst>
        </pc:sldLayoutChg>
        <pc:sldLayoutChg chg="add del">
          <pc:chgData name="NITHIN SHINE K" userId="S::nithinshine.k2020@vitstudent.ac.in::38c56de3-d9b1-4b62-9709-3dd7b2ece71b" providerId="AD" clId="Web-{F799099E-E9D2-4F4F-8F7E-CF3060BCF3C2}" dt="2021-07-30T18:54:26.973" v="2"/>
          <pc:sldLayoutMkLst>
            <pc:docMk/>
            <pc:sldMasterMk cId="1173451910" sldId="2147483648"/>
            <pc:sldLayoutMk cId="792151736" sldId="2147483659"/>
          </pc:sldLayoutMkLst>
        </pc:sldLayoutChg>
      </pc:sldMasterChg>
      <pc:sldMasterChg chg="add addSldLayout">
        <pc:chgData name="NITHIN SHINE K" userId="S::nithinshine.k2020@vitstudent.ac.in::38c56de3-d9b1-4b62-9709-3dd7b2ece71b" providerId="AD" clId="Web-{F799099E-E9D2-4F4F-8F7E-CF3060BCF3C2}" dt="2021-07-30T18:54:26.973" v="2"/>
        <pc:sldMasterMkLst>
          <pc:docMk/>
          <pc:sldMasterMk cId="172019940" sldId="2147483686"/>
        </pc:sldMasterMkLst>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3235331476" sldId="2147483675"/>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2306236151" sldId="2147483676"/>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926218542" sldId="2147483677"/>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2192424128" sldId="2147483678"/>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1532487312" sldId="2147483679"/>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160322052" sldId="2147483680"/>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995543123" sldId="2147483681"/>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2972187819" sldId="2147483682"/>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2242363511" sldId="2147483683"/>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2098313135" sldId="2147483684"/>
          </pc:sldLayoutMkLst>
        </pc:sldLayoutChg>
        <pc:sldLayoutChg chg="add">
          <pc:chgData name="NITHIN SHINE K" userId="S::nithinshine.k2020@vitstudent.ac.in::38c56de3-d9b1-4b62-9709-3dd7b2ece71b" providerId="AD" clId="Web-{F799099E-E9D2-4F4F-8F7E-CF3060BCF3C2}" dt="2021-07-30T18:54:26.973" v="2"/>
          <pc:sldLayoutMkLst>
            <pc:docMk/>
            <pc:sldMasterMk cId="172019940" sldId="2147483686"/>
            <pc:sldLayoutMk cId="3759448015" sldId="2147483685"/>
          </pc:sldLayoutMkLst>
        </pc:sldLayoutChg>
      </pc:sldMasterChg>
      <pc:sldMasterChg chg="add del addSldLayout delSldLayout">
        <pc:chgData name="NITHIN SHINE K" userId="S::nithinshine.k2020@vitstudent.ac.in::38c56de3-d9b1-4b62-9709-3dd7b2ece71b" providerId="AD" clId="Web-{F799099E-E9D2-4F4F-8F7E-CF3060BCF3C2}" dt="2021-07-30T18:54:26.880" v="1"/>
        <pc:sldMasterMkLst>
          <pc:docMk/>
          <pc:sldMasterMk cId="706122907" sldId="2147483686"/>
        </pc:sldMasterMkLst>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3605110906" sldId="2147483675"/>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3948497323" sldId="2147483676"/>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1708693421" sldId="2147483677"/>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1669233671" sldId="2147483678"/>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503196329" sldId="2147483679"/>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1970646786" sldId="2147483680"/>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585781082" sldId="2147483681"/>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334014187" sldId="2147483682"/>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3932114887" sldId="2147483683"/>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628137971" sldId="2147483684"/>
          </pc:sldLayoutMkLst>
        </pc:sldLayoutChg>
        <pc:sldLayoutChg chg="add del">
          <pc:chgData name="NITHIN SHINE K" userId="S::nithinshine.k2020@vitstudent.ac.in::38c56de3-d9b1-4b62-9709-3dd7b2ece71b" providerId="AD" clId="Web-{F799099E-E9D2-4F4F-8F7E-CF3060BCF3C2}" dt="2021-07-30T18:54:26.880" v="1"/>
          <pc:sldLayoutMkLst>
            <pc:docMk/>
            <pc:sldMasterMk cId="706122907" sldId="2147483686"/>
            <pc:sldLayoutMk cId="3475285109" sldId="2147483685"/>
          </pc:sldLayoutMkLst>
        </pc:sldLayoutChg>
      </pc:sldMasterChg>
    </pc:docChg>
  </pc:docChgLst>
  <pc:docChgLst>
    <pc:chgData name="SARATH KRISHNA CHINGAPURATHU" userId="S::sarathkrishna.chinga2020@vitstudent.ac.in::818e4c71-4313-4d5a-ac21-2c6ba5610d08" providerId="AD" clId="Web-{FE7933DD-6521-48DF-8256-CB8ACB046852}"/>
    <pc:docChg chg="modSld">
      <pc:chgData name="SARATH KRISHNA CHINGAPURATHU" userId="S::sarathkrishna.chinga2020@vitstudent.ac.in::818e4c71-4313-4d5a-ac21-2c6ba5610d08" providerId="AD" clId="Web-{FE7933DD-6521-48DF-8256-CB8ACB046852}" dt="2021-07-30T21:49:48.257" v="594" actId="20577"/>
      <pc:docMkLst>
        <pc:docMk/>
      </pc:docMkLst>
      <pc:sldChg chg="modSp">
        <pc:chgData name="SARATH KRISHNA CHINGAPURATHU" userId="S::sarathkrishna.chinga2020@vitstudent.ac.in::818e4c71-4313-4d5a-ac21-2c6ba5610d08" providerId="AD" clId="Web-{FE7933DD-6521-48DF-8256-CB8ACB046852}" dt="2021-07-30T21:49:48.257" v="594" actId="20577"/>
        <pc:sldMkLst>
          <pc:docMk/>
          <pc:sldMk cId="267276037" sldId="259"/>
        </pc:sldMkLst>
        <pc:spChg chg="mod">
          <ac:chgData name="SARATH KRISHNA CHINGAPURATHU" userId="S::sarathkrishna.chinga2020@vitstudent.ac.in::818e4c71-4313-4d5a-ac21-2c6ba5610d08" providerId="AD" clId="Web-{FE7933DD-6521-48DF-8256-CB8ACB046852}" dt="2021-07-30T21:49:48.257" v="594" actId="20577"/>
          <ac:spMkLst>
            <pc:docMk/>
            <pc:sldMk cId="267276037" sldId="259"/>
            <ac:spMk id="3" creationId="{14BB8FBB-109C-4D48-8123-C90919BF9F3D}"/>
          </ac:spMkLst>
        </pc:spChg>
      </pc:sldChg>
      <pc:sldChg chg="addSp delSp modSp">
        <pc:chgData name="SARATH KRISHNA CHINGAPURATHU" userId="S::sarathkrishna.chinga2020@vitstudent.ac.in::818e4c71-4313-4d5a-ac21-2c6ba5610d08" providerId="AD" clId="Web-{FE7933DD-6521-48DF-8256-CB8ACB046852}" dt="2021-07-30T20:55:56.618" v="586" actId="20577"/>
        <pc:sldMkLst>
          <pc:docMk/>
          <pc:sldMk cId="496341414" sldId="260"/>
        </pc:sldMkLst>
        <pc:spChg chg="mod">
          <ac:chgData name="SARATH KRISHNA CHINGAPURATHU" userId="S::sarathkrishna.chinga2020@vitstudent.ac.in::818e4c71-4313-4d5a-ac21-2c6ba5610d08" providerId="AD" clId="Web-{FE7933DD-6521-48DF-8256-CB8ACB046852}" dt="2021-07-30T20:49:09.510" v="330"/>
          <ac:spMkLst>
            <pc:docMk/>
            <pc:sldMk cId="496341414" sldId="260"/>
            <ac:spMk id="2" creationId="{7ABE4CB8-7051-4A66-A14D-314830F6FDBA}"/>
          </ac:spMkLst>
        </pc:spChg>
        <pc:spChg chg="mod">
          <ac:chgData name="SARATH KRISHNA CHINGAPURATHU" userId="S::sarathkrishna.chinga2020@vitstudent.ac.in::818e4c71-4313-4d5a-ac21-2c6ba5610d08" providerId="AD" clId="Web-{FE7933DD-6521-48DF-8256-CB8ACB046852}" dt="2021-07-30T20:49:09.541" v="331"/>
          <ac:spMkLst>
            <pc:docMk/>
            <pc:sldMk cId="496341414" sldId="260"/>
            <ac:spMk id="3" creationId="{0E94C88D-ECD6-4D66-961B-FE94CF528287}"/>
          </ac:spMkLst>
        </pc:spChg>
        <pc:spChg chg="add mod">
          <ac:chgData name="SARATH KRISHNA CHINGAPURATHU" userId="S::sarathkrishna.chinga2020@vitstudent.ac.in::818e4c71-4313-4d5a-ac21-2c6ba5610d08" providerId="AD" clId="Web-{FE7933DD-6521-48DF-8256-CB8ACB046852}" dt="2021-07-30T20:48:49.682" v="326" actId="20577"/>
          <ac:spMkLst>
            <pc:docMk/>
            <pc:sldMk cId="496341414" sldId="260"/>
            <ac:spMk id="4" creationId="{418A5E5B-DEBC-4E35-B5EC-7FE0DBB5D6FD}"/>
          </ac:spMkLst>
        </pc:spChg>
        <pc:spChg chg="add mod">
          <ac:chgData name="SARATH KRISHNA CHINGAPURATHU" userId="S::sarathkrishna.chinga2020@vitstudent.ac.in::818e4c71-4313-4d5a-ac21-2c6ba5610d08" providerId="AD" clId="Web-{FE7933DD-6521-48DF-8256-CB8ACB046852}" dt="2021-07-30T20:55:56.618" v="586" actId="20577"/>
          <ac:spMkLst>
            <pc:docMk/>
            <pc:sldMk cId="496341414" sldId="260"/>
            <ac:spMk id="5" creationId="{11A72295-CB33-4C42-A326-90CD7C6D2826}"/>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8" creationId="{F837543A-6020-4505-A233-C9DB4BF74011}"/>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10" creationId="{35B16301-FB18-48BA-A6DD-C37CAF6F9A18}"/>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12" creationId="{C3C0D90E-074A-4F52-9B11-B52BEF4BCBE5}"/>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14" creationId="{CABBD4C1-E6F8-46F6-8152-A8A97490BF4D}"/>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16" creationId="{83BA5EF5-1FE9-4BF9-83BB-269BCDDF6156}"/>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20" creationId="{88853921-7BC9-4BDE-ACAB-133C683C82D6}"/>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22" creationId="{09192968-3AE7-4470-A61C-97294BB92731}"/>
          </ac:spMkLst>
        </pc:spChg>
        <pc:spChg chg="add del">
          <ac:chgData name="SARATH KRISHNA CHINGAPURATHU" userId="S::sarathkrishna.chinga2020@vitstudent.ac.in::818e4c71-4313-4d5a-ac21-2c6ba5610d08" providerId="AD" clId="Web-{FE7933DD-6521-48DF-8256-CB8ACB046852}" dt="2021-07-30T20:49:09.541" v="331"/>
          <ac:spMkLst>
            <pc:docMk/>
            <pc:sldMk cId="496341414" sldId="260"/>
            <ac:spMk id="24" creationId="{3AB72E55-43E4-4356-BFE8-E2102CB0B505}"/>
          </ac:spMkLst>
        </pc:spChg>
        <pc:spChg chg="add del">
          <ac:chgData name="SARATH KRISHNA CHINGAPURATHU" userId="S::sarathkrishna.chinga2020@vitstudent.ac.in::818e4c71-4313-4d5a-ac21-2c6ba5610d08" providerId="AD" clId="Web-{FE7933DD-6521-48DF-8256-CB8ACB046852}" dt="2021-07-30T20:49:09.510" v="330"/>
          <ac:spMkLst>
            <pc:docMk/>
            <pc:sldMk cId="496341414" sldId="260"/>
            <ac:spMk id="26" creationId="{907EF6B7-1338-4443-8C46-6A318D952DFD}"/>
          </ac:spMkLst>
        </pc:spChg>
        <pc:spChg chg="add del">
          <ac:chgData name="SARATH KRISHNA CHINGAPURATHU" userId="S::sarathkrishna.chinga2020@vitstudent.ac.in::818e4c71-4313-4d5a-ac21-2c6ba5610d08" providerId="AD" clId="Web-{FE7933DD-6521-48DF-8256-CB8ACB046852}" dt="2021-07-30T20:49:09.510" v="330"/>
          <ac:spMkLst>
            <pc:docMk/>
            <pc:sldMk cId="496341414" sldId="260"/>
            <ac:spMk id="27" creationId="{DAAE4CDD-124C-4DCF-9584-B6033B545DD5}"/>
          </ac:spMkLst>
        </pc:spChg>
        <pc:spChg chg="add del">
          <ac:chgData name="SARATH KRISHNA CHINGAPURATHU" userId="S::sarathkrishna.chinga2020@vitstudent.ac.in::818e4c71-4313-4d5a-ac21-2c6ba5610d08" providerId="AD" clId="Web-{FE7933DD-6521-48DF-8256-CB8ACB046852}" dt="2021-07-30T20:49:09.510" v="330"/>
          <ac:spMkLst>
            <pc:docMk/>
            <pc:sldMk cId="496341414" sldId="260"/>
            <ac:spMk id="28" creationId="{081E4A58-353D-44AE-B2FC-2A74E2E400F7}"/>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29" creationId="{F837543A-6020-4505-A233-C9DB4BF74011}"/>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30" creationId="{F837543A-6020-4505-A233-C9DB4BF74011}"/>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31" creationId="{35B16301-FB18-48BA-A6DD-C37CAF6F9A18}"/>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32" creationId="{35B16301-FB18-48BA-A6DD-C37CAF6F9A18}"/>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33" creationId="{C3C0D90E-074A-4F52-9B11-B52BEF4BCBE5}"/>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34" creationId="{C3C0D90E-074A-4F52-9B11-B52BEF4BCBE5}"/>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35" creationId="{CABBD4C1-E6F8-46F6-8152-A8A97490BF4D}"/>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36" creationId="{CABBD4C1-E6F8-46F6-8152-A8A97490BF4D}"/>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37" creationId="{83BA5EF5-1FE9-4BF9-83BB-269BCDDF6156}"/>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38" creationId="{83BA5EF5-1FE9-4BF9-83BB-269BCDDF6156}"/>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41" creationId="{88853921-7BC9-4BDE-ACAB-133C683C82D6}"/>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42" creationId="{88853921-7BC9-4BDE-ACAB-133C683C82D6}"/>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43" creationId="{09192968-3AE7-4470-A61C-97294BB92731}"/>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44" creationId="{09192968-3AE7-4470-A61C-97294BB92731}"/>
          </ac:spMkLst>
        </pc:spChg>
        <pc:spChg chg="add del">
          <ac:chgData name="SARATH KRISHNA CHINGAPURATHU" userId="S::sarathkrishna.chinga2020@vitstudent.ac.in::818e4c71-4313-4d5a-ac21-2c6ba5610d08" providerId="AD" clId="Web-{FE7933DD-6521-48DF-8256-CB8ACB046852}" dt="2021-07-30T20:49:08.338" v="328"/>
          <ac:spMkLst>
            <pc:docMk/>
            <pc:sldMk cId="496341414" sldId="260"/>
            <ac:spMk id="45" creationId="{3AB72E55-43E4-4356-BFE8-E2102CB0B505}"/>
          </ac:spMkLst>
        </pc:spChg>
        <pc:spChg chg="add">
          <ac:chgData name="SARATH KRISHNA CHINGAPURATHU" userId="S::sarathkrishna.chinga2020@vitstudent.ac.in::818e4c71-4313-4d5a-ac21-2c6ba5610d08" providerId="AD" clId="Web-{FE7933DD-6521-48DF-8256-CB8ACB046852}" dt="2021-07-30T20:49:09.541" v="331"/>
          <ac:spMkLst>
            <pc:docMk/>
            <pc:sldMk cId="496341414" sldId="260"/>
            <ac:spMk id="46" creationId="{3AB72E55-43E4-4356-BFE8-E2102CB0B505}"/>
          </ac:spMkLst>
        </pc:spChg>
        <pc:cxnChg chg="add del">
          <ac:chgData name="SARATH KRISHNA CHINGAPURATHU" userId="S::sarathkrishna.chinga2020@vitstudent.ac.in::818e4c71-4313-4d5a-ac21-2c6ba5610d08" providerId="AD" clId="Web-{FE7933DD-6521-48DF-8256-CB8ACB046852}" dt="2021-07-30T20:49:09.541" v="331"/>
          <ac:cxnSpMkLst>
            <pc:docMk/>
            <pc:sldMk cId="496341414" sldId="260"/>
            <ac:cxnSpMk id="18" creationId="{4B3BCACB-5880-460B-9606-8C433A9AF99D}"/>
          </ac:cxnSpMkLst>
        </pc:cxnChg>
        <pc:cxnChg chg="add del">
          <ac:chgData name="SARATH KRISHNA CHINGAPURATHU" userId="S::sarathkrishna.chinga2020@vitstudent.ac.in::818e4c71-4313-4d5a-ac21-2c6ba5610d08" providerId="AD" clId="Web-{FE7933DD-6521-48DF-8256-CB8ACB046852}" dt="2021-07-30T20:49:08.338" v="328"/>
          <ac:cxnSpMkLst>
            <pc:docMk/>
            <pc:sldMk cId="496341414" sldId="260"/>
            <ac:cxnSpMk id="39" creationId="{4B3BCACB-5880-460B-9606-8C433A9AF99D}"/>
          </ac:cxnSpMkLst>
        </pc:cxnChg>
        <pc:cxnChg chg="add">
          <ac:chgData name="SARATH KRISHNA CHINGAPURATHU" userId="S::sarathkrishna.chinga2020@vitstudent.ac.in::818e4c71-4313-4d5a-ac21-2c6ba5610d08" providerId="AD" clId="Web-{FE7933DD-6521-48DF-8256-CB8ACB046852}" dt="2021-07-30T20:49:09.541" v="331"/>
          <ac:cxnSpMkLst>
            <pc:docMk/>
            <pc:sldMk cId="496341414" sldId="260"/>
            <ac:cxnSpMk id="40" creationId="{4B3BCACB-5880-460B-9606-8C433A9AF99D}"/>
          </ac:cxnSpMkLst>
        </pc:cxnChg>
      </pc:sldChg>
      <pc:sldChg chg="addSp delSp modSp mod setBg">
        <pc:chgData name="SARATH KRISHNA CHINGAPURATHU" userId="S::sarathkrishna.chinga2020@vitstudent.ac.in::818e4c71-4313-4d5a-ac21-2c6ba5610d08" providerId="AD" clId="Web-{FE7933DD-6521-48DF-8256-CB8ACB046852}" dt="2021-07-30T20:43:51.433" v="318" actId="20577"/>
        <pc:sldMkLst>
          <pc:docMk/>
          <pc:sldMk cId="3284388239" sldId="269"/>
        </pc:sldMkLst>
        <pc:spChg chg="mod">
          <ac:chgData name="SARATH KRISHNA CHINGAPURATHU" userId="S::sarathkrishna.chinga2020@vitstudent.ac.in::818e4c71-4313-4d5a-ac21-2c6ba5610d08" providerId="AD" clId="Web-{FE7933DD-6521-48DF-8256-CB8ACB046852}" dt="2021-07-30T20:40:55.981" v="309"/>
          <ac:spMkLst>
            <pc:docMk/>
            <pc:sldMk cId="3284388239" sldId="269"/>
            <ac:spMk id="2" creationId="{6A6FB2A4-9ABE-47A6-A83C-524E27766DD8}"/>
          </ac:spMkLst>
        </pc:spChg>
        <pc:spChg chg="add del mod">
          <ac:chgData name="SARATH KRISHNA CHINGAPURATHU" userId="S::sarathkrishna.chinga2020@vitstudent.ac.in::818e4c71-4313-4d5a-ac21-2c6ba5610d08" providerId="AD" clId="Web-{FE7933DD-6521-48DF-8256-CB8ACB046852}" dt="2021-07-30T20:40:55.981" v="309"/>
          <ac:spMkLst>
            <pc:docMk/>
            <pc:sldMk cId="3284388239" sldId="269"/>
            <ac:spMk id="3" creationId="{16EAB0CE-EE02-42F4-B2AC-54535105DAB7}"/>
          </ac:spMkLst>
        </pc:spChg>
        <pc:spChg chg="add del">
          <ac:chgData name="SARATH KRISHNA CHINGAPURATHU" userId="S::sarathkrishna.chinga2020@vitstudent.ac.in::818e4c71-4313-4d5a-ac21-2c6ba5610d08" providerId="AD" clId="Web-{FE7933DD-6521-48DF-8256-CB8ACB046852}" dt="2021-07-30T20:40:55.981" v="309"/>
          <ac:spMkLst>
            <pc:docMk/>
            <pc:sldMk cId="3284388239" sldId="269"/>
            <ac:spMk id="8" creationId="{389575E1-3389-451A-A5F7-27854C25C599}"/>
          </ac:spMkLst>
        </pc:spChg>
        <pc:spChg chg="add del">
          <ac:chgData name="SARATH KRISHNA CHINGAPURATHU" userId="S::sarathkrishna.chinga2020@vitstudent.ac.in::818e4c71-4313-4d5a-ac21-2c6ba5610d08" providerId="AD" clId="Web-{FE7933DD-6521-48DF-8256-CB8ACB046852}" dt="2021-07-30T20:34:15.198" v="1"/>
          <ac:spMkLst>
            <pc:docMk/>
            <pc:sldMk cId="3284388239" sldId="269"/>
            <ac:spMk id="9" creationId="{8A7BA06D-B3FF-4E91-8639-B4569AE3AA23}"/>
          </ac:spMkLst>
        </pc:spChg>
        <pc:spChg chg="add del">
          <ac:chgData name="SARATH KRISHNA CHINGAPURATHU" userId="S::sarathkrishna.chinga2020@vitstudent.ac.in::818e4c71-4313-4d5a-ac21-2c6ba5610d08" providerId="AD" clId="Web-{FE7933DD-6521-48DF-8256-CB8ACB046852}" dt="2021-07-30T20:40:55.981" v="309"/>
          <ac:spMkLst>
            <pc:docMk/>
            <pc:sldMk cId="3284388239" sldId="269"/>
            <ac:spMk id="10" creationId="{A53CCC5C-D88E-40FB-B30B-23DCDBD01D37}"/>
          </ac:spMkLst>
        </pc:spChg>
        <pc:spChg chg="add del">
          <ac:chgData name="SARATH KRISHNA CHINGAPURATHU" userId="S::sarathkrishna.chinga2020@vitstudent.ac.in::818e4c71-4313-4d5a-ac21-2c6ba5610d08" providerId="AD" clId="Web-{FE7933DD-6521-48DF-8256-CB8ACB046852}" dt="2021-07-30T20:34:15.198" v="1"/>
          <ac:spMkLst>
            <pc:docMk/>
            <pc:sldMk cId="3284388239" sldId="269"/>
            <ac:spMk id="11" creationId="{2B30C86D-5A07-48BC-9C9D-6F9A2DB1E9E1}"/>
          </ac:spMkLst>
        </pc:spChg>
        <pc:spChg chg="add del">
          <ac:chgData name="SARATH KRISHNA CHINGAPURATHU" userId="S::sarathkrishna.chinga2020@vitstudent.ac.in::818e4c71-4313-4d5a-ac21-2c6ba5610d08" providerId="AD" clId="Web-{FE7933DD-6521-48DF-8256-CB8ACB046852}" dt="2021-07-30T20:40:55.981" v="309"/>
          <ac:spMkLst>
            <pc:docMk/>
            <pc:sldMk cId="3284388239" sldId="269"/>
            <ac:spMk id="12" creationId="{081E4A58-353D-44AE-B2FC-2A74E2E400F7}"/>
          </ac:spMkLst>
        </pc:spChg>
        <pc:spChg chg="add del">
          <ac:chgData name="SARATH KRISHNA CHINGAPURATHU" userId="S::sarathkrishna.chinga2020@vitstudent.ac.in::818e4c71-4313-4d5a-ac21-2c6ba5610d08" providerId="AD" clId="Web-{FE7933DD-6521-48DF-8256-CB8ACB046852}" dt="2021-07-30T20:34:15.198" v="1"/>
          <ac:spMkLst>
            <pc:docMk/>
            <pc:sldMk cId="3284388239" sldId="269"/>
            <ac:spMk id="13" creationId="{DCE1AED4-C7FF-4468-BF54-4470A0A3E283}"/>
          </ac:spMkLst>
        </pc:spChg>
        <pc:spChg chg="add del">
          <ac:chgData name="SARATH KRISHNA CHINGAPURATHU" userId="S::sarathkrishna.chinga2020@vitstudent.ac.in::818e4c71-4313-4d5a-ac21-2c6ba5610d08" providerId="AD" clId="Web-{FE7933DD-6521-48DF-8256-CB8ACB046852}" dt="2021-07-30T20:34:15.198" v="1"/>
          <ac:spMkLst>
            <pc:docMk/>
            <pc:sldMk cId="3284388239" sldId="269"/>
            <ac:spMk id="15" creationId="{BDE94FAB-AA60-43B4-A2C3-3A940B9A951A}"/>
          </ac:spMkLst>
        </pc:spChg>
        <pc:spChg chg="add del">
          <ac:chgData name="SARATH KRISHNA CHINGAPURATHU" userId="S::sarathkrishna.chinga2020@vitstudent.ac.in::818e4c71-4313-4d5a-ac21-2c6ba5610d08" providerId="AD" clId="Web-{FE7933DD-6521-48DF-8256-CB8ACB046852}" dt="2021-07-30T20:40:55.902" v="308"/>
          <ac:spMkLst>
            <pc:docMk/>
            <pc:sldMk cId="3284388239" sldId="269"/>
            <ac:spMk id="16" creationId="{AE5A632B-B15A-489E-8337-BC0F40DBC21F}"/>
          </ac:spMkLst>
        </pc:spChg>
        <pc:spChg chg="add del">
          <ac:chgData name="SARATH KRISHNA CHINGAPURATHU" userId="S::sarathkrishna.chinga2020@vitstudent.ac.in::818e4c71-4313-4d5a-ac21-2c6ba5610d08" providerId="AD" clId="Web-{FE7933DD-6521-48DF-8256-CB8ACB046852}" dt="2021-07-30T20:40:55.902" v="308"/>
          <ac:spMkLst>
            <pc:docMk/>
            <pc:sldMk cId="3284388239" sldId="269"/>
            <ac:spMk id="17" creationId="{6E895C8D-1379-40B8-8B1B-B6F5AEAF0A6C}"/>
          </ac:spMkLst>
        </pc:spChg>
        <pc:spChg chg="add del">
          <ac:chgData name="SARATH KRISHNA CHINGAPURATHU" userId="S::sarathkrishna.chinga2020@vitstudent.ac.in::818e4c71-4313-4d5a-ac21-2c6ba5610d08" providerId="AD" clId="Web-{FE7933DD-6521-48DF-8256-CB8ACB046852}" dt="2021-07-30T20:38:10.884" v="165"/>
          <ac:spMkLst>
            <pc:docMk/>
            <pc:sldMk cId="3284388239" sldId="269"/>
            <ac:spMk id="18" creationId="{9DBC8166-481C-4473-95F5-9A5B9073B7F1}"/>
          </ac:spMkLst>
        </pc:spChg>
        <pc:spChg chg="add del">
          <ac:chgData name="SARATH KRISHNA CHINGAPURATHU" userId="S::sarathkrishna.chinga2020@vitstudent.ac.in::818e4c71-4313-4d5a-ac21-2c6ba5610d08" providerId="AD" clId="Web-{FE7933DD-6521-48DF-8256-CB8ACB046852}" dt="2021-07-30T20:38:10.884" v="165"/>
          <ac:spMkLst>
            <pc:docMk/>
            <pc:sldMk cId="3284388239" sldId="269"/>
            <ac:spMk id="20" creationId="{A5A5CE6E-90AF-4D43-A014-1F9EC83EB93D}"/>
          </ac:spMkLst>
        </pc:spChg>
        <pc:spChg chg="add">
          <ac:chgData name="SARATH KRISHNA CHINGAPURATHU" userId="S::sarathkrishna.chinga2020@vitstudent.ac.in::818e4c71-4313-4d5a-ac21-2c6ba5610d08" providerId="AD" clId="Web-{FE7933DD-6521-48DF-8256-CB8ACB046852}" dt="2021-07-30T20:40:55.981" v="309"/>
          <ac:spMkLst>
            <pc:docMk/>
            <pc:sldMk cId="3284388239" sldId="269"/>
            <ac:spMk id="21" creationId="{545D489D-16E1-484D-867B-144368D74B83}"/>
          </ac:spMkLst>
        </pc:spChg>
        <pc:spChg chg="add del">
          <ac:chgData name="SARATH KRISHNA CHINGAPURATHU" userId="S::sarathkrishna.chinga2020@vitstudent.ac.in::818e4c71-4313-4d5a-ac21-2c6ba5610d08" providerId="AD" clId="Web-{FE7933DD-6521-48DF-8256-CB8ACB046852}" dt="2021-07-30T20:40:55.902" v="308"/>
          <ac:spMkLst>
            <pc:docMk/>
            <pc:sldMk cId="3284388239" sldId="269"/>
            <ac:spMk id="22" creationId="{651547D7-AD18-407B-A5F4-F8225B5DCFCC}"/>
          </ac:spMkLst>
        </pc:spChg>
        <pc:spChg chg="add">
          <ac:chgData name="SARATH KRISHNA CHINGAPURATHU" userId="S::sarathkrishna.chinga2020@vitstudent.ac.in::818e4c71-4313-4d5a-ac21-2c6ba5610d08" providerId="AD" clId="Web-{FE7933DD-6521-48DF-8256-CB8ACB046852}" dt="2021-07-30T20:40:55.981" v="309"/>
          <ac:spMkLst>
            <pc:docMk/>
            <pc:sldMk cId="3284388239" sldId="269"/>
            <ac:spMk id="23" creationId="{49A496F5-B01E-4BF8-9D1E-C4E53B6F9652}"/>
          </ac:spMkLst>
        </pc:spChg>
        <pc:spChg chg="add">
          <ac:chgData name="SARATH KRISHNA CHINGAPURATHU" userId="S::sarathkrishna.chinga2020@vitstudent.ac.in::818e4c71-4313-4d5a-ac21-2c6ba5610d08" providerId="AD" clId="Web-{FE7933DD-6521-48DF-8256-CB8ACB046852}" dt="2021-07-30T20:40:55.981" v="309"/>
          <ac:spMkLst>
            <pc:docMk/>
            <pc:sldMk cId="3284388239" sldId="269"/>
            <ac:spMk id="24" creationId="{6E895C8D-1379-40B8-8B1B-B6F5AEAF0A6C}"/>
          </ac:spMkLst>
        </pc:spChg>
        <pc:graphicFrameChg chg="add del">
          <ac:chgData name="SARATH KRISHNA CHINGAPURATHU" userId="S::sarathkrishna.chinga2020@vitstudent.ac.in::818e4c71-4313-4d5a-ac21-2c6ba5610d08" providerId="AD" clId="Web-{FE7933DD-6521-48DF-8256-CB8ACB046852}" dt="2021-07-30T20:38:10.884" v="165"/>
          <ac:graphicFrameMkLst>
            <pc:docMk/>
            <pc:sldMk cId="3284388239" sldId="269"/>
            <ac:graphicFrameMk id="14" creationId="{27D7D75B-9803-430E-8BBF-7868DF9268B6}"/>
          </ac:graphicFrameMkLst>
        </pc:graphicFrameChg>
        <pc:graphicFrameChg chg="add del">
          <ac:chgData name="SARATH KRISHNA CHINGAPURATHU" userId="S::sarathkrishna.chinga2020@vitstudent.ac.in::818e4c71-4313-4d5a-ac21-2c6ba5610d08" providerId="AD" clId="Web-{FE7933DD-6521-48DF-8256-CB8ACB046852}" dt="2021-07-30T20:40:55.902" v="308"/>
          <ac:graphicFrameMkLst>
            <pc:docMk/>
            <pc:sldMk cId="3284388239" sldId="269"/>
            <ac:graphicFrameMk id="19" creationId="{A8E388FF-4619-4B76-91C8-7A8A54249BE8}"/>
          </ac:graphicFrameMkLst>
        </pc:graphicFrameChg>
        <pc:graphicFrameChg chg="add modGraphic">
          <ac:chgData name="SARATH KRISHNA CHINGAPURATHU" userId="S::sarathkrishna.chinga2020@vitstudent.ac.in::818e4c71-4313-4d5a-ac21-2c6ba5610d08" providerId="AD" clId="Web-{FE7933DD-6521-48DF-8256-CB8ACB046852}" dt="2021-07-30T20:43:51.433" v="318" actId="20577"/>
          <ac:graphicFrameMkLst>
            <pc:docMk/>
            <pc:sldMk cId="3284388239" sldId="269"/>
            <ac:graphicFrameMk id="25" creationId="{58B24BA2-EA71-4BE5-8FAD-20CE6E2CE7C3}"/>
          </ac:graphicFrameMkLst>
        </pc:graphicFrameChg>
        <pc:picChg chg="add del">
          <ac:chgData name="SARATH KRISHNA CHINGAPURATHU" userId="S::sarathkrishna.chinga2020@vitstudent.ac.in::818e4c71-4313-4d5a-ac21-2c6ba5610d08" providerId="AD" clId="Web-{FE7933DD-6521-48DF-8256-CB8ACB046852}" dt="2021-07-30T20:34:15.198" v="1"/>
          <ac:picMkLst>
            <pc:docMk/>
            <pc:sldMk cId="3284388239" sldId="269"/>
            <ac:picMk id="5" creationId="{3DB237CA-A410-4DD7-AC92-9A422BC3FA24}"/>
          </ac:picMkLst>
        </pc:picChg>
      </pc:sldChg>
    </pc:docChg>
  </pc:docChgLst>
  <pc:docChgLst>
    <pc:chgData name="NITHIN SHINE K" userId="S::nithinshine.k2020@vitstudent.ac.in::38c56de3-d9b1-4b62-9709-3dd7b2ece71b" providerId="AD" clId="Web-{4E0A78AC-24CF-4821-9779-457D7701C0D0}"/>
    <pc:docChg chg="addSld modSld">
      <pc:chgData name="NITHIN SHINE K" userId="S::nithinshine.k2020@vitstudent.ac.in::38c56de3-d9b1-4b62-9709-3dd7b2ece71b" providerId="AD" clId="Web-{4E0A78AC-24CF-4821-9779-457D7701C0D0}" dt="2021-07-30T21:47:51.092" v="1349" actId="20577"/>
      <pc:docMkLst>
        <pc:docMk/>
      </pc:docMkLst>
      <pc:sldChg chg="addSp modSp">
        <pc:chgData name="NITHIN SHINE K" userId="S::nithinshine.k2020@vitstudent.ac.in::38c56de3-d9b1-4b62-9709-3dd7b2ece71b" providerId="AD" clId="Web-{4E0A78AC-24CF-4821-9779-457D7701C0D0}" dt="2021-07-30T19:09:23.866" v="72" actId="14100"/>
        <pc:sldMkLst>
          <pc:docMk/>
          <pc:sldMk cId="2378970445" sldId="256"/>
        </pc:sldMkLst>
        <pc:spChg chg="mod">
          <ac:chgData name="NITHIN SHINE K" userId="S::nithinshine.k2020@vitstudent.ac.in::38c56de3-d9b1-4b62-9709-3dd7b2ece71b" providerId="AD" clId="Web-{4E0A78AC-24CF-4821-9779-457D7701C0D0}" dt="2021-07-30T19:06:30.101" v="28" actId="14100"/>
          <ac:spMkLst>
            <pc:docMk/>
            <pc:sldMk cId="2378970445" sldId="256"/>
            <ac:spMk id="3" creationId="{F2B9B242-8D98-4EAD-BA20-48FADB3FDF17}"/>
          </ac:spMkLst>
        </pc:spChg>
        <pc:spChg chg="add mod">
          <ac:chgData name="NITHIN SHINE K" userId="S::nithinshine.k2020@vitstudent.ac.in::38c56de3-d9b1-4b62-9709-3dd7b2ece71b" providerId="AD" clId="Web-{4E0A78AC-24CF-4821-9779-457D7701C0D0}" dt="2021-07-30T19:09:23.866" v="72" actId="14100"/>
          <ac:spMkLst>
            <pc:docMk/>
            <pc:sldMk cId="2378970445" sldId="256"/>
            <ac:spMk id="5" creationId="{2EC56F1C-0CB7-4859-9369-6C671C45F665}"/>
          </ac:spMkLst>
        </pc:spChg>
      </pc:sldChg>
      <pc:sldChg chg="modSp">
        <pc:chgData name="NITHIN SHINE K" userId="S::nithinshine.k2020@vitstudent.ac.in::38c56de3-d9b1-4b62-9709-3dd7b2ece71b" providerId="AD" clId="Web-{4E0A78AC-24CF-4821-9779-457D7701C0D0}" dt="2021-07-30T19:13:34.147" v="134" actId="20577"/>
        <pc:sldMkLst>
          <pc:docMk/>
          <pc:sldMk cId="3336451820" sldId="258"/>
        </pc:sldMkLst>
        <pc:spChg chg="mod">
          <ac:chgData name="NITHIN SHINE K" userId="S::nithinshine.k2020@vitstudent.ac.in::38c56de3-d9b1-4b62-9709-3dd7b2ece71b" providerId="AD" clId="Web-{4E0A78AC-24CF-4821-9779-457D7701C0D0}" dt="2021-07-30T19:13:34.147" v="134" actId="20577"/>
          <ac:spMkLst>
            <pc:docMk/>
            <pc:sldMk cId="3336451820" sldId="258"/>
            <ac:spMk id="2" creationId="{E64490B3-DEB9-4D50-AEB4-BA072F04963B}"/>
          </ac:spMkLst>
        </pc:spChg>
        <pc:spChg chg="mod">
          <ac:chgData name="NITHIN SHINE K" userId="S::nithinshine.k2020@vitstudent.ac.in::38c56de3-d9b1-4b62-9709-3dd7b2ece71b" providerId="AD" clId="Web-{4E0A78AC-24CF-4821-9779-457D7701C0D0}" dt="2021-07-30T19:12:40.303" v="108" actId="20577"/>
          <ac:spMkLst>
            <pc:docMk/>
            <pc:sldMk cId="3336451820" sldId="258"/>
            <ac:spMk id="3" creationId="{4DD0D65B-65F7-4ADD-AB63-1D7AEFD2F7B2}"/>
          </ac:spMkLst>
        </pc:spChg>
      </pc:sldChg>
      <pc:sldChg chg="addSp modSp mod setBg">
        <pc:chgData name="NITHIN SHINE K" userId="S::nithinshine.k2020@vitstudent.ac.in::38c56de3-d9b1-4b62-9709-3dd7b2ece71b" providerId="AD" clId="Web-{4E0A78AC-24CF-4821-9779-457D7701C0D0}" dt="2021-07-30T21:31:34.067" v="937"/>
        <pc:sldMkLst>
          <pc:docMk/>
          <pc:sldMk cId="267276037" sldId="259"/>
        </pc:sldMkLst>
        <pc:spChg chg="mod">
          <ac:chgData name="NITHIN SHINE K" userId="S::nithinshine.k2020@vitstudent.ac.in::38c56de3-d9b1-4b62-9709-3dd7b2ece71b" providerId="AD" clId="Web-{4E0A78AC-24CF-4821-9779-457D7701C0D0}" dt="2021-07-30T21:31:34.067" v="937"/>
          <ac:spMkLst>
            <pc:docMk/>
            <pc:sldMk cId="267276037" sldId="259"/>
            <ac:spMk id="2" creationId="{53EB2087-B284-43A7-8364-02405491CFED}"/>
          </ac:spMkLst>
        </pc:spChg>
        <pc:spChg chg="mod">
          <ac:chgData name="NITHIN SHINE K" userId="S::nithinshine.k2020@vitstudent.ac.in::38c56de3-d9b1-4b62-9709-3dd7b2ece71b" providerId="AD" clId="Web-{4E0A78AC-24CF-4821-9779-457D7701C0D0}" dt="2021-07-30T21:31:34.067" v="937"/>
          <ac:spMkLst>
            <pc:docMk/>
            <pc:sldMk cId="267276037" sldId="259"/>
            <ac:spMk id="3" creationId="{14BB8FBB-109C-4D48-8123-C90919BF9F3D}"/>
          </ac:spMkLst>
        </pc:spChg>
        <pc:spChg chg="add">
          <ac:chgData name="NITHIN SHINE K" userId="S::nithinshine.k2020@vitstudent.ac.in::38c56de3-d9b1-4b62-9709-3dd7b2ece71b" providerId="AD" clId="Web-{4E0A78AC-24CF-4821-9779-457D7701C0D0}" dt="2021-07-30T21:31:34.067" v="937"/>
          <ac:spMkLst>
            <pc:docMk/>
            <pc:sldMk cId="267276037" sldId="259"/>
            <ac:spMk id="8" creationId="{F837543A-6020-4505-A233-C9DB4BF74011}"/>
          </ac:spMkLst>
        </pc:spChg>
        <pc:spChg chg="add">
          <ac:chgData name="NITHIN SHINE K" userId="S::nithinshine.k2020@vitstudent.ac.in::38c56de3-d9b1-4b62-9709-3dd7b2ece71b" providerId="AD" clId="Web-{4E0A78AC-24CF-4821-9779-457D7701C0D0}" dt="2021-07-30T21:31:34.067" v="937"/>
          <ac:spMkLst>
            <pc:docMk/>
            <pc:sldMk cId="267276037" sldId="259"/>
            <ac:spMk id="10" creationId="{35B16301-FB18-48BA-A6DD-C37CAF6F9A18}"/>
          </ac:spMkLst>
        </pc:spChg>
        <pc:spChg chg="add">
          <ac:chgData name="NITHIN SHINE K" userId="S::nithinshine.k2020@vitstudent.ac.in::38c56de3-d9b1-4b62-9709-3dd7b2ece71b" providerId="AD" clId="Web-{4E0A78AC-24CF-4821-9779-457D7701C0D0}" dt="2021-07-30T21:31:34.067" v="937"/>
          <ac:spMkLst>
            <pc:docMk/>
            <pc:sldMk cId="267276037" sldId="259"/>
            <ac:spMk id="12" creationId="{C3C0D90E-074A-4F52-9B11-B52BEF4BCBE5}"/>
          </ac:spMkLst>
        </pc:spChg>
        <pc:spChg chg="add">
          <ac:chgData name="NITHIN SHINE K" userId="S::nithinshine.k2020@vitstudent.ac.in::38c56de3-d9b1-4b62-9709-3dd7b2ece71b" providerId="AD" clId="Web-{4E0A78AC-24CF-4821-9779-457D7701C0D0}" dt="2021-07-30T21:31:34.067" v="937"/>
          <ac:spMkLst>
            <pc:docMk/>
            <pc:sldMk cId="267276037" sldId="259"/>
            <ac:spMk id="14" creationId="{CABBD4C1-E6F8-46F6-8152-A8A97490BF4D}"/>
          </ac:spMkLst>
        </pc:spChg>
        <pc:spChg chg="add">
          <ac:chgData name="NITHIN SHINE K" userId="S::nithinshine.k2020@vitstudent.ac.in::38c56de3-d9b1-4b62-9709-3dd7b2ece71b" providerId="AD" clId="Web-{4E0A78AC-24CF-4821-9779-457D7701C0D0}" dt="2021-07-30T21:31:34.067" v="937"/>
          <ac:spMkLst>
            <pc:docMk/>
            <pc:sldMk cId="267276037" sldId="259"/>
            <ac:spMk id="16" creationId="{83BA5EF5-1FE9-4BF9-83BB-269BCDDF6156}"/>
          </ac:spMkLst>
        </pc:spChg>
        <pc:spChg chg="add">
          <ac:chgData name="NITHIN SHINE K" userId="S::nithinshine.k2020@vitstudent.ac.in::38c56de3-d9b1-4b62-9709-3dd7b2ece71b" providerId="AD" clId="Web-{4E0A78AC-24CF-4821-9779-457D7701C0D0}" dt="2021-07-30T21:31:34.067" v="937"/>
          <ac:spMkLst>
            <pc:docMk/>
            <pc:sldMk cId="267276037" sldId="259"/>
            <ac:spMk id="20" creationId="{88853921-7BC9-4BDE-ACAB-133C683C82D6}"/>
          </ac:spMkLst>
        </pc:spChg>
        <pc:spChg chg="add">
          <ac:chgData name="NITHIN SHINE K" userId="S::nithinshine.k2020@vitstudent.ac.in::38c56de3-d9b1-4b62-9709-3dd7b2ece71b" providerId="AD" clId="Web-{4E0A78AC-24CF-4821-9779-457D7701C0D0}" dt="2021-07-30T21:31:34.067" v="937"/>
          <ac:spMkLst>
            <pc:docMk/>
            <pc:sldMk cId="267276037" sldId="259"/>
            <ac:spMk id="22" creationId="{09192968-3AE7-4470-A61C-97294BB92731}"/>
          </ac:spMkLst>
        </pc:spChg>
        <pc:spChg chg="add">
          <ac:chgData name="NITHIN SHINE K" userId="S::nithinshine.k2020@vitstudent.ac.in::38c56de3-d9b1-4b62-9709-3dd7b2ece71b" providerId="AD" clId="Web-{4E0A78AC-24CF-4821-9779-457D7701C0D0}" dt="2021-07-30T21:31:34.067" v="937"/>
          <ac:spMkLst>
            <pc:docMk/>
            <pc:sldMk cId="267276037" sldId="259"/>
            <ac:spMk id="24" creationId="{3AB72E55-43E4-4356-BFE8-E2102CB0B505}"/>
          </ac:spMkLst>
        </pc:spChg>
        <pc:cxnChg chg="add">
          <ac:chgData name="NITHIN SHINE K" userId="S::nithinshine.k2020@vitstudent.ac.in::38c56de3-d9b1-4b62-9709-3dd7b2ece71b" providerId="AD" clId="Web-{4E0A78AC-24CF-4821-9779-457D7701C0D0}" dt="2021-07-30T21:31:34.067" v="937"/>
          <ac:cxnSpMkLst>
            <pc:docMk/>
            <pc:sldMk cId="267276037" sldId="259"/>
            <ac:cxnSpMk id="18" creationId="{4B3BCACB-5880-460B-9606-8C433A9AF99D}"/>
          </ac:cxnSpMkLst>
        </pc:cxnChg>
      </pc:sldChg>
      <pc:sldChg chg="modSp">
        <pc:chgData name="NITHIN SHINE K" userId="S::nithinshine.k2020@vitstudent.ac.in::38c56de3-d9b1-4b62-9709-3dd7b2ece71b" providerId="AD" clId="Web-{4E0A78AC-24CF-4821-9779-457D7701C0D0}" dt="2021-07-30T21:47:51.092" v="1349" actId="20577"/>
        <pc:sldMkLst>
          <pc:docMk/>
          <pc:sldMk cId="496341414" sldId="260"/>
        </pc:sldMkLst>
        <pc:spChg chg="mod">
          <ac:chgData name="NITHIN SHINE K" userId="S::nithinshine.k2020@vitstudent.ac.in::38c56de3-d9b1-4b62-9709-3dd7b2ece71b" providerId="AD" clId="Web-{4E0A78AC-24CF-4821-9779-457D7701C0D0}" dt="2021-07-30T19:14:28.506" v="149" actId="20577"/>
          <ac:spMkLst>
            <pc:docMk/>
            <pc:sldMk cId="496341414" sldId="260"/>
            <ac:spMk id="2" creationId="{7ABE4CB8-7051-4A66-A14D-314830F6FDBA}"/>
          </ac:spMkLst>
        </pc:spChg>
        <pc:spChg chg="mod">
          <ac:chgData name="NITHIN SHINE K" userId="S::nithinshine.k2020@vitstudent.ac.in::38c56de3-d9b1-4b62-9709-3dd7b2ece71b" providerId="AD" clId="Web-{4E0A78AC-24CF-4821-9779-457D7701C0D0}" dt="2021-07-30T21:47:51.092" v="1349" actId="20577"/>
          <ac:spMkLst>
            <pc:docMk/>
            <pc:sldMk cId="496341414" sldId="260"/>
            <ac:spMk id="5" creationId="{11A72295-CB33-4C42-A326-90CD7C6D2826}"/>
          </ac:spMkLst>
        </pc:spChg>
      </pc:sldChg>
      <pc:sldChg chg="addSp delSp modSp new mod setBg">
        <pc:chgData name="NITHIN SHINE K" userId="S::nithinshine.k2020@vitstudent.ac.in::38c56de3-d9b1-4b62-9709-3dd7b2ece71b" providerId="AD" clId="Web-{4E0A78AC-24CF-4821-9779-457D7701C0D0}" dt="2021-07-30T20:08:00.422" v="428" actId="14100"/>
        <pc:sldMkLst>
          <pc:docMk/>
          <pc:sldMk cId="1452559142" sldId="263"/>
        </pc:sldMkLst>
        <pc:spChg chg="mod">
          <ac:chgData name="NITHIN SHINE K" userId="S::nithinshine.k2020@vitstudent.ac.in::38c56de3-d9b1-4b62-9709-3dd7b2ece71b" providerId="AD" clId="Web-{4E0A78AC-24CF-4821-9779-457D7701C0D0}" dt="2021-07-30T20:05:31.922" v="393"/>
          <ac:spMkLst>
            <pc:docMk/>
            <pc:sldMk cId="1452559142" sldId="263"/>
            <ac:spMk id="2" creationId="{2B0D81DA-D0C9-4860-AFB3-2FF2B7795D03}"/>
          </ac:spMkLst>
        </pc:spChg>
        <pc:spChg chg="del">
          <ac:chgData name="NITHIN SHINE K" userId="S::nithinshine.k2020@vitstudent.ac.in::38c56de3-d9b1-4b62-9709-3dd7b2ece71b" providerId="AD" clId="Web-{4E0A78AC-24CF-4821-9779-457D7701C0D0}" dt="2021-07-30T19:22:30.333" v="158"/>
          <ac:spMkLst>
            <pc:docMk/>
            <pc:sldMk cId="1452559142" sldId="263"/>
            <ac:spMk id="3" creationId="{0CD78488-817C-4EB1-ACDB-2054202C2A18}"/>
          </ac:spMkLst>
        </pc:spChg>
        <pc:spChg chg="add mod ord">
          <ac:chgData name="NITHIN SHINE K" userId="S::nithinshine.k2020@vitstudent.ac.in::38c56de3-d9b1-4b62-9709-3dd7b2ece71b" providerId="AD" clId="Web-{4E0A78AC-24CF-4821-9779-457D7701C0D0}" dt="2021-07-30T19:30:34.675" v="207" actId="14100"/>
          <ac:spMkLst>
            <pc:docMk/>
            <pc:sldMk cId="1452559142" sldId="263"/>
            <ac:spMk id="5" creationId="{1DDFAF2E-383B-4315-BB7F-E51DB894E1B2}"/>
          </ac:spMkLst>
        </pc:spChg>
        <pc:spChg chg="add mod ord">
          <ac:chgData name="NITHIN SHINE K" userId="S::nithinshine.k2020@vitstudent.ac.in::38c56de3-d9b1-4b62-9709-3dd7b2ece71b" providerId="AD" clId="Web-{4E0A78AC-24CF-4821-9779-457D7701C0D0}" dt="2021-07-30T19:54:26.578" v="256"/>
          <ac:spMkLst>
            <pc:docMk/>
            <pc:sldMk cId="1452559142" sldId="263"/>
            <ac:spMk id="7" creationId="{1D8C9E35-66AD-4C11-9A3B-A0E9822A14B2}"/>
          </ac:spMkLst>
        </pc:spChg>
        <pc:spChg chg="add mod">
          <ac:chgData name="NITHIN SHINE K" userId="S::nithinshine.k2020@vitstudent.ac.in::38c56de3-d9b1-4b62-9709-3dd7b2ece71b" providerId="AD" clId="Web-{4E0A78AC-24CF-4821-9779-457D7701C0D0}" dt="2021-07-30T20:08:00.422" v="428" actId="14100"/>
          <ac:spMkLst>
            <pc:docMk/>
            <pc:sldMk cId="1452559142" sldId="263"/>
            <ac:spMk id="8" creationId="{79613725-CF34-439C-9FCC-F1E9FE7B1B71}"/>
          </ac:spMkLst>
        </pc:spChg>
        <pc:spChg chg="add del">
          <ac:chgData name="NITHIN SHINE K" userId="S::nithinshine.k2020@vitstudent.ac.in::38c56de3-d9b1-4b62-9709-3dd7b2ece71b" providerId="AD" clId="Web-{4E0A78AC-24CF-4821-9779-457D7701C0D0}" dt="2021-07-30T19:29:42.707" v="198"/>
          <ac:spMkLst>
            <pc:docMk/>
            <pc:sldMk cId="1452559142" sldId="263"/>
            <ac:spMk id="10" creationId="{7C8198D6-B506-4609-A526-C6BFC1ADD70A}"/>
          </ac:spMkLst>
        </pc:spChg>
        <pc:spChg chg="add del">
          <ac:chgData name="NITHIN SHINE K" userId="S::nithinshine.k2020@vitstudent.ac.in::38c56de3-d9b1-4b62-9709-3dd7b2ece71b" providerId="AD" clId="Web-{4E0A78AC-24CF-4821-9779-457D7701C0D0}" dt="2021-07-30T19:54:26.578" v="256"/>
          <ac:spMkLst>
            <pc:docMk/>
            <pc:sldMk cId="1452559142" sldId="263"/>
            <ac:spMk id="13" creationId="{53E60C6D-4E85-4E14-BCDF-BF15C241F7CA}"/>
          </ac:spMkLst>
        </pc:spChg>
        <pc:spChg chg="add del">
          <ac:chgData name="NITHIN SHINE K" userId="S::nithinshine.k2020@vitstudent.ac.in::38c56de3-d9b1-4b62-9709-3dd7b2ece71b" providerId="AD" clId="Web-{4E0A78AC-24CF-4821-9779-457D7701C0D0}" dt="2021-07-30T19:54:26.578" v="256"/>
          <ac:spMkLst>
            <pc:docMk/>
            <pc:sldMk cId="1452559142" sldId="263"/>
            <ac:spMk id="15" creationId="{7D42D292-4C48-479B-9E59-E29CD9871C0C}"/>
          </ac:spMkLst>
        </pc:spChg>
        <pc:spChg chg="add del">
          <ac:chgData name="NITHIN SHINE K" userId="S::nithinshine.k2020@vitstudent.ac.in::38c56de3-d9b1-4b62-9709-3dd7b2ece71b" providerId="AD" clId="Web-{4E0A78AC-24CF-4821-9779-457D7701C0D0}" dt="2021-07-30T19:54:26.578" v="256"/>
          <ac:spMkLst>
            <pc:docMk/>
            <pc:sldMk cId="1452559142" sldId="263"/>
            <ac:spMk id="17" creationId="{533DF362-939D-4EEE-8DC4-6B54607E5611}"/>
          </ac:spMkLst>
        </pc:spChg>
        <pc:spChg chg="add del">
          <ac:chgData name="NITHIN SHINE K" userId="S::nithinshine.k2020@vitstudent.ac.in::38c56de3-d9b1-4b62-9709-3dd7b2ece71b" providerId="AD" clId="Web-{4E0A78AC-24CF-4821-9779-457D7701C0D0}" dt="2021-07-30T20:05:31.922" v="393"/>
          <ac:spMkLst>
            <pc:docMk/>
            <pc:sldMk cId="1452559142" sldId="263"/>
            <ac:spMk id="22" creationId="{4AC6B390-BC59-4F1D-A0EE-D71A92F0A0B2}"/>
          </ac:spMkLst>
        </pc:spChg>
        <pc:spChg chg="add del">
          <ac:chgData name="NITHIN SHINE K" userId="S::nithinshine.k2020@vitstudent.ac.in::38c56de3-d9b1-4b62-9709-3dd7b2ece71b" providerId="AD" clId="Web-{4E0A78AC-24CF-4821-9779-457D7701C0D0}" dt="2021-07-30T20:05:31.922" v="393"/>
          <ac:spMkLst>
            <pc:docMk/>
            <pc:sldMk cId="1452559142" sldId="263"/>
            <ac:spMk id="24" creationId="{B6C60D79-16F1-4C4B-B7E3-7634E7069CDE}"/>
          </ac:spMkLst>
        </pc:spChg>
        <pc:spChg chg="add del">
          <ac:chgData name="NITHIN SHINE K" userId="S::nithinshine.k2020@vitstudent.ac.in::38c56de3-d9b1-4b62-9709-3dd7b2ece71b" providerId="AD" clId="Web-{4E0A78AC-24CF-4821-9779-457D7701C0D0}" dt="2021-07-30T20:05:31.922" v="393"/>
          <ac:spMkLst>
            <pc:docMk/>
            <pc:sldMk cId="1452559142" sldId="263"/>
            <ac:spMk id="26" creationId="{426B127E-6498-4C77-9C9D-4553A5113B80}"/>
          </ac:spMkLst>
        </pc:spChg>
        <pc:spChg chg="add">
          <ac:chgData name="NITHIN SHINE K" userId="S::nithinshine.k2020@vitstudent.ac.in::38c56de3-d9b1-4b62-9709-3dd7b2ece71b" providerId="AD" clId="Web-{4E0A78AC-24CF-4821-9779-457D7701C0D0}" dt="2021-07-30T20:05:31.922" v="393"/>
          <ac:spMkLst>
            <pc:docMk/>
            <pc:sldMk cId="1452559142" sldId="263"/>
            <ac:spMk id="31" creationId="{6A84B152-3496-4C52-AF08-97AFFC09DD2C}"/>
          </ac:spMkLst>
        </pc:spChg>
        <pc:spChg chg="add">
          <ac:chgData name="NITHIN SHINE K" userId="S::nithinshine.k2020@vitstudent.ac.in::38c56de3-d9b1-4b62-9709-3dd7b2ece71b" providerId="AD" clId="Web-{4E0A78AC-24CF-4821-9779-457D7701C0D0}" dt="2021-07-30T20:05:31.922" v="393"/>
          <ac:spMkLst>
            <pc:docMk/>
            <pc:sldMk cId="1452559142" sldId="263"/>
            <ac:spMk id="33" creationId="{6B2ADB95-0FA3-4BD7-A8AC-89D014A83E5B}"/>
          </ac:spMkLst>
        </pc:spChg>
        <pc:spChg chg="add">
          <ac:chgData name="NITHIN SHINE K" userId="S::nithinshine.k2020@vitstudent.ac.in::38c56de3-d9b1-4b62-9709-3dd7b2ece71b" providerId="AD" clId="Web-{4E0A78AC-24CF-4821-9779-457D7701C0D0}" dt="2021-07-30T20:05:31.922" v="393"/>
          <ac:spMkLst>
            <pc:docMk/>
            <pc:sldMk cId="1452559142" sldId="263"/>
            <ac:spMk id="35" creationId="{C924DBCE-E731-4B22-8181-A39C1D86276C}"/>
          </ac:spMkLst>
        </pc:spChg>
        <pc:spChg chg="add">
          <ac:chgData name="NITHIN SHINE K" userId="S::nithinshine.k2020@vitstudent.ac.in::38c56de3-d9b1-4b62-9709-3dd7b2ece71b" providerId="AD" clId="Web-{4E0A78AC-24CF-4821-9779-457D7701C0D0}" dt="2021-07-30T20:05:31.922" v="393"/>
          <ac:spMkLst>
            <pc:docMk/>
            <pc:sldMk cId="1452559142" sldId="263"/>
            <ac:spMk id="37" creationId="{4CBF9756-6AC8-4C65-84DF-56FBFFA1D873}"/>
          </ac:spMkLst>
        </pc:spChg>
        <pc:spChg chg="add">
          <ac:chgData name="NITHIN SHINE K" userId="S::nithinshine.k2020@vitstudent.ac.in::38c56de3-d9b1-4b62-9709-3dd7b2ece71b" providerId="AD" clId="Web-{4E0A78AC-24CF-4821-9779-457D7701C0D0}" dt="2021-07-30T20:05:31.922" v="393"/>
          <ac:spMkLst>
            <pc:docMk/>
            <pc:sldMk cId="1452559142" sldId="263"/>
            <ac:spMk id="39" creationId="{2D385988-EAAF-4C27-AF8A-2BFBECAF3D4F}"/>
          </ac:spMkLst>
        </pc:spChg>
        <pc:spChg chg="add">
          <ac:chgData name="NITHIN SHINE K" userId="S::nithinshine.k2020@vitstudent.ac.in::38c56de3-d9b1-4b62-9709-3dd7b2ece71b" providerId="AD" clId="Web-{4E0A78AC-24CF-4821-9779-457D7701C0D0}" dt="2021-07-30T20:05:31.922" v="393"/>
          <ac:spMkLst>
            <pc:docMk/>
            <pc:sldMk cId="1452559142" sldId="263"/>
            <ac:spMk id="43" creationId="{B621D332-7329-4994-8836-C429A51B7549}"/>
          </ac:spMkLst>
        </pc:spChg>
        <pc:spChg chg="add">
          <ac:chgData name="NITHIN SHINE K" userId="S::nithinshine.k2020@vitstudent.ac.in::38c56de3-d9b1-4b62-9709-3dd7b2ece71b" providerId="AD" clId="Web-{4E0A78AC-24CF-4821-9779-457D7701C0D0}" dt="2021-07-30T20:05:31.922" v="393"/>
          <ac:spMkLst>
            <pc:docMk/>
            <pc:sldMk cId="1452559142" sldId="263"/>
            <ac:spMk id="45" creationId="{2D20F754-35A9-4508-BE3C-C59996D1437B}"/>
          </ac:spMkLst>
        </pc:spChg>
        <pc:picChg chg="add del mod ord">
          <ac:chgData name="NITHIN SHINE K" userId="S::nithinshine.k2020@vitstudent.ac.in::38c56de3-d9b1-4b62-9709-3dd7b2ece71b" providerId="AD" clId="Web-{4E0A78AC-24CF-4821-9779-457D7701C0D0}" dt="2021-07-30T19:32:59.159" v="233"/>
          <ac:picMkLst>
            <pc:docMk/>
            <pc:sldMk cId="1452559142" sldId="263"/>
            <ac:picMk id="4" creationId="{0D24C14D-3EA3-47FB-B4BE-84B57AF9B8B8}"/>
          </ac:picMkLst>
        </pc:picChg>
        <pc:picChg chg="add del mod">
          <ac:chgData name="NITHIN SHINE K" userId="S::nithinshine.k2020@vitstudent.ac.in::38c56de3-d9b1-4b62-9709-3dd7b2ece71b" providerId="AD" clId="Web-{4E0A78AC-24CF-4821-9779-457D7701C0D0}" dt="2021-07-30T19:33:01.425" v="234"/>
          <ac:picMkLst>
            <pc:docMk/>
            <pc:sldMk cId="1452559142" sldId="263"/>
            <ac:picMk id="6" creationId="{766E2101-3248-4658-99AC-F35FE9721EEC}"/>
          </ac:picMkLst>
        </pc:picChg>
        <pc:picChg chg="add mod ord">
          <ac:chgData name="NITHIN SHINE K" userId="S::nithinshine.k2020@vitstudent.ac.in::38c56de3-d9b1-4b62-9709-3dd7b2ece71b" providerId="AD" clId="Web-{4E0A78AC-24CF-4821-9779-457D7701C0D0}" dt="2021-07-30T20:06:07.454" v="404" actId="14100"/>
          <ac:picMkLst>
            <pc:docMk/>
            <pc:sldMk cId="1452559142" sldId="263"/>
            <ac:picMk id="9" creationId="{94901706-856B-49A5-A694-2ABFEA923AA0}"/>
          </ac:picMkLst>
        </pc:picChg>
        <pc:cxnChg chg="add">
          <ac:chgData name="NITHIN SHINE K" userId="S::nithinshine.k2020@vitstudent.ac.in::38c56de3-d9b1-4b62-9709-3dd7b2ece71b" providerId="AD" clId="Web-{4E0A78AC-24CF-4821-9779-457D7701C0D0}" dt="2021-07-30T20:05:31.922" v="393"/>
          <ac:cxnSpMkLst>
            <pc:docMk/>
            <pc:sldMk cId="1452559142" sldId="263"/>
            <ac:cxnSpMk id="41" creationId="{43621FD4-D14D-45D5-9A57-9A2DE5EA59C0}"/>
          </ac:cxnSpMkLst>
        </pc:cxnChg>
      </pc:sldChg>
      <pc:sldChg chg="delSp modSp new">
        <pc:chgData name="NITHIN SHINE K" userId="S::nithinshine.k2020@vitstudent.ac.in::38c56de3-d9b1-4b62-9709-3dd7b2ece71b" providerId="AD" clId="Web-{4E0A78AC-24CF-4821-9779-457D7701C0D0}" dt="2021-07-30T19:14:55.443" v="157"/>
        <pc:sldMkLst>
          <pc:docMk/>
          <pc:sldMk cId="3351729211" sldId="264"/>
        </pc:sldMkLst>
        <pc:spChg chg="mod">
          <ac:chgData name="NITHIN SHINE K" userId="S::nithinshine.k2020@vitstudent.ac.in::38c56de3-d9b1-4b62-9709-3dd7b2ece71b" providerId="AD" clId="Web-{4E0A78AC-24CF-4821-9779-457D7701C0D0}" dt="2021-07-30T19:14:46.459" v="156" actId="20577"/>
          <ac:spMkLst>
            <pc:docMk/>
            <pc:sldMk cId="3351729211" sldId="264"/>
            <ac:spMk id="2" creationId="{68B8F7BE-96AB-49BC-B8BF-074F5330F3B6}"/>
          </ac:spMkLst>
        </pc:spChg>
        <pc:spChg chg="del">
          <ac:chgData name="NITHIN SHINE K" userId="S::nithinshine.k2020@vitstudent.ac.in::38c56de3-d9b1-4b62-9709-3dd7b2ece71b" providerId="AD" clId="Web-{4E0A78AC-24CF-4821-9779-457D7701C0D0}" dt="2021-07-30T19:14:55.443" v="157"/>
          <ac:spMkLst>
            <pc:docMk/>
            <pc:sldMk cId="3351729211" sldId="264"/>
            <ac:spMk id="3" creationId="{DF163190-93C7-4A28-B77F-DAA21DFC1340}"/>
          </ac:spMkLst>
        </pc:spChg>
      </pc:sldChg>
      <pc:sldChg chg="addSp delSp modSp add replId">
        <pc:chgData name="NITHIN SHINE K" userId="S::nithinshine.k2020@vitstudent.ac.in::38c56de3-d9b1-4b62-9709-3dd7b2ece71b" providerId="AD" clId="Web-{4E0A78AC-24CF-4821-9779-457D7701C0D0}" dt="2021-07-30T20:17:57.296" v="632"/>
        <pc:sldMkLst>
          <pc:docMk/>
          <pc:sldMk cId="3695107145" sldId="266"/>
        </pc:sldMkLst>
        <pc:spChg chg="del mod">
          <ac:chgData name="NITHIN SHINE K" userId="S::nithinshine.k2020@vitstudent.ac.in::38c56de3-d9b1-4b62-9709-3dd7b2ece71b" providerId="AD" clId="Web-{4E0A78AC-24CF-4821-9779-457D7701C0D0}" dt="2021-07-30T19:32:47.597" v="231"/>
          <ac:spMkLst>
            <pc:docMk/>
            <pc:sldMk cId="3695107145" sldId="266"/>
            <ac:spMk id="2" creationId="{2B0D81DA-D0C9-4860-AFB3-2FF2B7795D03}"/>
          </ac:spMkLst>
        </pc:spChg>
        <pc:spChg chg="add mod">
          <ac:chgData name="NITHIN SHINE K" userId="S::nithinshine.k2020@vitstudent.ac.in::38c56de3-d9b1-4b62-9709-3dd7b2ece71b" providerId="AD" clId="Web-{4E0A78AC-24CF-4821-9779-457D7701C0D0}" dt="2021-07-30T20:17:57.296" v="632"/>
          <ac:spMkLst>
            <pc:docMk/>
            <pc:sldMk cId="3695107145" sldId="266"/>
            <ac:spMk id="3" creationId="{A024FD05-5004-479D-ACC8-E141F459DD1C}"/>
          </ac:spMkLst>
        </pc:spChg>
        <pc:spChg chg="mod">
          <ac:chgData name="NITHIN SHINE K" userId="S::nithinshine.k2020@vitstudent.ac.in::38c56de3-d9b1-4b62-9709-3dd7b2ece71b" providerId="AD" clId="Web-{4E0A78AC-24CF-4821-9779-457D7701C0D0}" dt="2021-07-30T20:17:57.296" v="632"/>
          <ac:spMkLst>
            <pc:docMk/>
            <pc:sldMk cId="3695107145" sldId="266"/>
            <ac:spMk id="5" creationId="{1DDFAF2E-383B-4315-BB7F-E51DB894E1B2}"/>
          </ac:spMkLst>
        </pc:spChg>
        <pc:spChg chg="del">
          <ac:chgData name="NITHIN SHINE K" userId="S::nithinshine.k2020@vitstudent.ac.in::38c56de3-d9b1-4b62-9709-3dd7b2ece71b" providerId="AD" clId="Web-{4E0A78AC-24CF-4821-9779-457D7701C0D0}" dt="2021-07-30T20:15:44.702" v="590"/>
          <ac:spMkLst>
            <pc:docMk/>
            <pc:sldMk cId="3695107145" sldId="266"/>
            <ac:spMk id="7" creationId="{1D8C9E35-66AD-4C11-9A3B-A0E9822A14B2}"/>
          </ac:spMkLst>
        </pc:spChg>
        <pc:spChg chg="del">
          <ac:chgData name="NITHIN SHINE K" userId="S::nithinshine.k2020@vitstudent.ac.in::38c56de3-d9b1-4b62-9709-3dd7b2ece71b" providerId="AD" clId="Web-{4E0A78AC-24CF-4821-9779-457D7701C0D0}" dt="2021-07-30T20:17:57.296" v="632"/>
          <ac:spMkLst>
            <pc:docMk/>
            <pc:sldMk cId="3695107145" sldId="266"/>
            <ac:spMk id="13" creationId="{53E60C6D-4E85-4E14-BCDF-BF15C241F7CA}"/>
          </ac:spMkLst>
        </pc:spChg>
        <pc:spChg chg="del">
          <ac:chgData name="NITHIN SHINE K" userId="S::nithinshine.k2020@vitstudent.ac.in::38c56de3-d9b1-4b62-9709-3dd7b2ece71b" providerId="AD" clId="Web-{4E0A78AC-24CF-4821-9779-457D7701C0D0}" dt="2021-07-30T20:17:57.296" v="632"/>
          <ac:spMkLst>
            <pc:docMk/>
            <pc:sldMk cId="3695107145" sldId="266"/>
            <ac:spMk id="15" creationId="{7D42D292-4C48-479B-9E59-E29CD9871C0C}"/>
          </ac:spMkLst>
        </pc:spChg>
        <pc:spChg chg="del">
          <ac:chgData name="NITHIN SHINE K" userId="S::nithinshine.k2020@vitstudent.ac.in::38c56de3-d9b1-4b62-9709-3dd7b2ece71b" providerId="AD" clId="Web-{4E0A78AC-24CF-4821-9779-457D7701C0D0}" dt="2021-07-30T20:17:57.296" v="632"/>
          <ac:spMkLst>
            <pc:docMk/>
            <pc:sldMk cId="3695107145" sldId="266"/>
            <ac:spMk id="17" creationId="{533DF362-939D-4EEE-8DC4-6B54607E5611}"/>
          </ac:spMkLst>
        </pc:spChg>
        <pc:spChg chg="add">
          <ac:chgData name="NITHIN SHINE K" userId="S::nithinshine.k2020@vitstudent.ac.in::38c56de3-d9b1-4b62-9709-3dd7b2ece71b" providerId="AD" clId="Web-{4E0A78AC-24CF-4821-9779-457D7701C0D0}" dt="2021-07-30T20:17:57.296" v="632"/>
          <ac:spMkLst>
            <pc:docMk/>
            <pc:sldMk cId="3695107145" sldId="266"/>
            <ac:spMk id="22" creationId="{2EB492CD-616E-47F8-933B-5E2D952A0593}"/>
          </ac:spMkLst>
        </pc:spChg>
        <pc:spChg chg="add">
          <ac:chgData name="NITHIN SHINE K" userId="S::nithinshine.k2020@vitstudent.ac.in::38c56de3-d9b1-4b62-9709-3dd7b2ece71b" providerId="AD" clId="Web-{4E0A78AC-24CF-4821-9779-457D7701C0D0}" dt="2021-07-30T20:17:57.296" v="632"/>
          <ac:spMkLst>
            <pc:docMk/>
            <pc:sldMk cId="3695107145" sldId="266"/>
            <ac:spMk id="24" creationId="{59383CF9-23B5-4335-9B21-1791C4CF1C75}"/>
          </ac:spMkLst>
        </pc:spChg>
        <pc:spChg chg="add">
          <ac:chgData name="NITHIN SHINE K" userId="S::nithinshine.k2020@vitstudent.ac.in::38c56de3-d9b1-4b62-9709-3dd7b2ece71b" providerId="AD" clId="Web-{4E0A78AC-24CF-4821-9779-457D7701C0D0}" dt="2021-07-30T20:17:57.296" v="632"/>
          <ac:spMkLst>
            <pc:docMk/>
            <pc:sldMk cId="3695107145" sldId="266"/>
            <ac:spMk id="26" creationId="{0007FE00-9498-4706-B255-6437B0252C02}"/>
          </ac:spMkLst>
        </pc:spChg>
        <pc:picChg chg="mod">
          <ac:chgData name="NITHIN SHINE K" userId="S::nithinshine.k2020@vitstudent.ac.in::38c56de3-d9b1-4b62-9709-3dd7b2ece71b" providerId="AD" clId="Web-{4E0A78AC-24CF-4821-9779-457D7701C0D0}" dt="2021-07-30T20:17:57.296" v="632"/>
          <ac:picMkLst>
            <pc:docMk/>
            <pc:sldMk cId="3695107145" sldId="266"/>
            <ac:picMk id="4" creationId="{0D24C14D-3EA3-47FB-B4BE-84B57AF9B8B8}"/>
          </ac:picMkLst>
        </pc:picChg>
        <pc:picChg chg="del mod">
          <ac:chgData name="NITHIN SHINE K" userId="S::nithinshine.k2020@vitstudent.ac.in::38c56de3-d9b1-4b62-9709-3dd7b2ece71b" providerId="AD" clId="Web-{4E0A78AC-24CF-4821-9779-457D7701C0D0}" dt="2021-07-30T20:10:59.250" v="434"/>
          <ac:picMkLst>
            <pc:docMk/>
            <pc:sldMk cId="3695107145" sldId="266"/>
            <ac:picMk id="6" creationId="{766E2101-3248-4658-99AC-F35FE9721EEC}"/>
          </ac:picMkLst>
        </pc:picChg>
      </pc:sldChg>
      <pc:sldChg chg="addSp delSp modSp add replId">
        <pc:chgData name="NITHIN SHINE K" userId="S::nithinshine.k2020@vitstudent.ac.in::38c56de3-d9b1-4b62-9709-3dd7b2ece71b" providerId="AD" clId="Web-{4E0A78AC-24CF-4821-9779-457D7701C0D0}" dt="2021-07-30T21:46:45.232" v="1346" actId="1076"/>
        <pc:sldMkLst>
          <pc:docMk/>
          <pc:sldMk cId="1856670967" sldId="267"/>
        </pc:sldMkLst>
        <pc:spChg chg="del">
          <ac:chgData name="NITHIN SHINE K" userId="S::nithinshine.k2020@vitstudent.ac.in::38c56de3-d9b1-4b62-9709-3dd7b2ece71b" providerId="AD" clId="Web-{4E0A78AC-24CF-4821-9779-457D7701C0D0}" dt="2021-07-30T20:18:50.499" v="633"/>
          <ac:spMkLst>
            <pc:docMk/>
            <pc:sldMk cId="1856670967" sldId="267"/>
            <ac:spMk id="5" creationId="{1DDFAF2E-383B-4315-BB7F-E51DB894E1B2}"/>
          </ac:spMkLst>
        </pc:spChg>
        <pc:spChg chg="mod">
          <ac:chgData name="NITHIN SHINE K" userId="S::nithinshine.k2020@vitstudent.ac.in::38c56de3-d9b1-4b62-9709-3dd7b2ece71b" providerId="AD" clId="Web-{4E0A78AC-24CF-4821-9779-457D7701C0D0}" dt="2021-07-30T21:19:53.602" v="654"/>
          <ac:spMkLst>
            <pc:docMk/>
            <pc:sldMk cId="1856670967" sldId="267"/>
            <ac:spMk id="7" creationId="{1D8C9E35-66AD-4C11-9A3B-A0E9822A14B2}"/>
          </ac:spMkLst>
        </pc:spChg>
        <pc:spChg chg="del">
          <ac:chgData name="NITHIN SHINE K" userId="S::nithinshine.k2020@vitstudent.ac.in::38c56de3-d9b1-4b62-9709-3dd7b2ece71b" providerId="AD" clId="Web-{4E0A78AC-24CF-4821-9779-457D7701C0D0}" dt="2021-07-30T21:19:53.602" v="654"/>
          <ac:spMkLst>
            <pc:docMk/>
            <pc:sldMk cId="1856670967" sldId="267"/>
            <ac:spMk id="13" creationId="{53E60C6D-4E85-4E14-BCDF-BF15C241F7CA}"/>
          </ac:spMkLst>
        </pc:spChg>
        <pc:spChg chg="del">
          <ac:chgData name="NITHIN SHINE K" userId="S::nithinshine.k2020@vitstudent.ac.in::38c56de3-d9b1-4b62-9709-3dd7b2ece71b" providerId="AD" clId="Web-{4E0A78AC-24CF-4821-9779-457D7701C0D0}" dt="2021-07-30T21:19:53.602" v="654"/>
          <ac:spMkLst>
            <pc:docMk/>
            <pc:sldMk cId="1856670967" sldId="267"/>
            <ac:spMk id="15" creationId="{7D42D292-4C48-479B-9E59-E29CD9871C0C}"/>
          </ac:spMkLst>
        </pc:spChg>
        <pc:spChg chg="del">
          <ac:chgData name="NITHIN SHINE K" userId="S::nithinshine.k2020@vitstudent.ac.in::38c56de3-d9b1-4b62-9709-3dd7b2ece71b" providerId="AD" clId="Web-{4E0A78AC-24CF-4821-9779-457D7701C0D0}" dt="2021-07-30T21:19:53.602" v="654"/>
          <ac:spMkLst>
            <pc:docMk/>
            <pc:sldMk cId="1856670967" sldId="267"/>
            <ac:spMk id="17" creationId="{533DF362-939D-4EEE-8DC4-6B54607E5611}"/>
          </ac:spMkLst>
        </pc:spChg>
        <pc:spChg chg="add">
          <ac:chgData name="NITHIN SHINE K" userId="S::nithinshine.k2020@vitstudent.ac.in::38c56de3-d9b1-4b62-9709-3dd7b2ece71b" providerId="AD" clId="Web-{4E0A78AC-24CF-4821-9779-457D7701C0D0}" dt="2021-07-30T21:19:53.602" v="654"/>
          <ac:spMkLst>
            <pc:docMk/>
            <pc:sldMk cId="1856670967" sldId="267"/>
            <ac:spMk id="22" creationId="{FEAA2B19-F1D9-44D1-9233-141B3FF2FA8B}"/>
          </ac:spMkLst>
        </pc:spChg>
        <pc:spChg chg="add">
          <ac:chgData name="NITHIN SHINE K" userId="S::nithinshine.k2020@vitstudent.ac.in::38c56de3-d9b1-4b62-9709-3dd7b2ece71b" providerId="AD" clId="Web-{4E0A78AC-24CF-4821-9779-457D7701C0D0}" dt="2021-07-30T21:19:53.602" v="654"/>
          <ac:spMkLst>
            <pc:docMk/>
            <pc:sldMk cId="1856670967" sldId="267"/>
            <ac:spMk id="24" creationId="{0F646DF8-223D-47DD-95B1-F2654229E56C}"/>
          </ac:spMkLst>
        </pc:spChg>
        <pc:spChg chg="add">
          <ac:chgData name="NITHIN SHINE K" userId="S::nithinshine.k2020@vitstudent.ac.in::38c56de3-d9b1-4b62-9709-3dd7b2ece71b" providerId="AD" clId="Web-{4E0A78AC-24CF-4821-9779-457D7701C0D0}" dt="2021-07-30T21:19:53.602" v="654"/>
          <ac:spMkLst>
            <pc:docMk/>
            <pc:sldMk cId="1856670967" sldId="267"/>
            <ac:spMk id="26" creationId="{3B438362-1E1E-4C62-A99E-4134CB16366C}"/>
          </ac:spMkLst>
        </pc:spChg>
        <pc:spChg chg="add">
          <ac:chgData name="NITHIN SHINE K" userId="S::nithinshine.k2020@vitstudent.ac.in::38c56de3-d9b1-4b62-9709-3dd7b2ece71b" providerId="AD" clId="Web-{4E0A78AC-24CF-4821-9779-457D7701C0D0}" dt="2021-07-30T21:19:53.602" v="654"/>
          <ac:spMkLst>
            <pc:docMk/>
            <pc:sldMk cId="1856670967" sldId="267"/>
            <ac:spMk id="30" creationId="{CB147A70-DC29-4DDF-A34C-2B82C6E2295E}"/>
          </ac:spMkLst>
        </pc:spChg>
        <pc:spChg chg="add">
          <ac:chgData name="NITHIN SHINE K" userId="S::nithinshine.k2020@vitstudent.ac.in::38c56de3-d9b1-4b62-9709-3dd7b2ece71b" providerId="AD" clId="Web-{4E0A78AC-24CF-4821-9779-457D7701C0D0}" dt="2021-07-30T21:19:53.602" v="654"/>
          <ac:spMkLst>
            <pc:docMk/>
            <pc:sldMk cId="1856670967" sldId="267"/>
            <ac:spMk id="32" creationId="{6C077334-5571-4B83-A83E-4CCCFA7B5E8A}"/>
          </ac:spMkLst>
        </pc:spChg>
        <pc:picChg chg="add mod">
          <ac:chgData name="NITHIN SHINE K" userId="S::nithinshine.k2020@vitstudent.ac.in::38c56de3-d9b1-4b62-9709-3dd7b2ece71b" providerId="AD" clId="Web-{4E0A78AC-24CF-4821-9779-457D7701C0D0}" dt="2021-07-30T21:44:38.968" v="1344" actId="14100"/>
          <ac:picMkLst>
            <pc:docMk/>
            <pc:sldMk cId="1856670967" sldId="267"/>
            <ac:picMk id="2" creationId="{52051362-4EEF-438C-8ED0-DDF102E20DC9}"/>
          </ac:picMkLst>
        </pc:picChg>
        <pc:picChg chg="add mod">
          <ac:chgData name="NITHIN SHINE K" userId="S::nithinshine.k2020@vitstudent.ac.in::38c56de3-d9b1-4b62-9709-3dd7b2ece71b" providerId="AD" clId="Web-{4E0A78AC-24CF-4821-9779-457D7701C0D0}" dt="2021-07-30T21:46:45.232" v="1346" actId="1076"/>
          <ac:picMkLst>
            <pc:docMk/>
            <pc:sldMk cId="1856670967" sldId="267"/>
            <ac:picMk id="3" creationId="{CADDAE44-BC9D-4DA5-A994-97DDCB23DD3B}"/>
          </ac:picMkLst>
        </pc:picChg>
        <pc:picChg chg="del mod">
          <ac:chgData name="NITHIN SHINE K" userId="S::nithinshine.k2020@vitstudent.ac.in::38c56de3-d9b1-4b62-9709-3dd7b2ece71b" providerId="AD" clId="Web-{4E0A78AC-24CF-4821-9779-457D7701C0D0}" dt="2021-07-30T20:10:54.781" v="433"/>
          <ac:picMkLst>
            <pc:docMk/>
            <pc:sldMk cId="1856670967" sldId="267"/>
            <ac:picMk id="4" creationId="{0D24C14D-3EA3-47FB-B4BE-84B57AF9B8B8}"/>
          </ac:picMkLst>
        </pc:picChg>
        <pc:picChg chg="del mod">
          <ac:chgData name="NITHIN SHINE K" userId="S::nithinshine.k2020@vitstudent.ac.in::38c56de3-d9b1-4b62-9709-3dd7b2ece71b" providerId="AD" clId="Web-{4E0A78AC-24CF-4821-9779-457D7701C0D0}" dt="2021-07-30T21:18:44.587" v="640"/>
          <ac:picMkLst>
            <pc:docMk/>
            <pc:sldMk cId="1856670967" sldId="267"/>
            <ac:picMk id="6" creationId="{766E2101-3248-4658-99AC-F35FE9721EEC}"/>
          </ac:picMkLst>
        </pc:picChg>
        <pc:cxnChg chg="add">
          <ac:chgData name="NITHIN SHINE K" userId="S::nithinshine.k2020@vitstudent.ac.in::38c56de3-d9b1-4b62-9709-3dd7b2ece71b" providerId="AD" clId="Web-{4E0A78AC-24CF-4821-9779-457D7701C0D0}" dt="2021-07-30T21:19:53.602" v="654"/>
          <ac:cxnSpMkLst>
            <pc:docMk/>
            <pc:sldMk cId="1856670967" sldId="267"/>
            <ac:cxnSpMk id="28" creationId="{2F61ABFD-DE05-41FD-A6B7-6D40196C1570}"/>
          </ac:cxnSpMkLst>
        </pc:cxnChg>
      </pc:sldChg>
    </pc:docChg>
  </pc:docChgLst>
  <pc:docChgLst>
    <pc:chgData name="AKHIL NAIR R" userId="S::akhilnair.r2020@vitstudent.ac.in::1e583cef-3927-4117-ba40-cc3eddb7df19" providerId="AD" clId="Web-{AFFCAAC0-678E-4E04-9709-6C6E1994593B}"/>
    <pc:docChg chg="addSld modSld">
      <pc:chgData name="AKHIL NAIR R" userId="S::akhilnair.r2020@vitstudent.ac.in::1e583cef-3927-4117-ba40-cc3eddb7df19" providerId="AD" clId="Web-{AFFCAAC0-678E-4E04-9709-6C6E1994593B}" dt="2021-07-30T19:54:49.004" v="202" actId="20577"/>
      <pc:docMkLst>
        <pc:docMk/>
      </pc:docMkLst>
      <pc:sldChg chg="addSp delSp modSp mod setBg">
        <pc:chgData name="AKHIL NAIR R" userId="S::akhilnair.r2020@vitstudent.ac.in::1e583cef-3927-4117-ba40-cc3eddb7df19" providerId="AD" clId="Web-{AFFCAAC0-678E-4E04-9709-6C6E1994593B}" dt="2021-07-30T19:20:15.466" v="90" actId="20577"/>
        <pc:sldMkLst>
          <pc:docMk/>
          <pc:sldMk cId="2892531221" sldId="257"/>
        </pc:sldMkLst>
        <pc:spChg chg="mod">
          <ac:chgData name="AKHIL NAIR R" userId="S::akhilnair.r2020@vitstudent.ac.in::1e583cef-3927-4117-ba40-cc3eddb7df19" providerId="AD" clId="Web-{AFFCAAC0-678E-4E04-9709-6C6E1994593B}" dt="2021-07-30T19:19:03.045" v="77"/>
          <ac:spMkLst>
            <pc:docMk/>
            <pc:sldMk cId="2892531221" sldId="257"/>
            <ac:spMk id="2" creationId="{B3EAC588-B4C4-4E55-A878-9671AC7425C0}"/>
          </ac:spMkLst>
        </pc:spChg>
        <pc:spChg chg="mod">
          <ac:chgData name="AKHIL NAIR R" userId="S::akhilnair.r2020@vitstudent.ac.in::1e583cef-3927-4117-ba40-cc3eddb7df19" providerId="AD" clId="Web-{AFFCAAC0-678E-4E04-9709-6C6E1994593B}" dt="2021-07-30T19:20:15.466" v="90" actId="20577"/>
          <ac:spMkLst>
            <pc:docMk/>
            <pc:sldMk cId="2892531221" sldId="257"/>
            <ac:spMk id="3" creationId="{3A9F415D-D395-44E4-8F04-822C788E02E6}"/>
          </ac:spMkLst>
        </pc:spChg>
        <pc:spChg chg="add mod">
          <ac:chgData name="AKHIL NAIR R" userId="S::akhilnair.r2020@vitstudent.ac.in::1e583cef-3927-4117-ba40-cc3eddb7df19" providerId="AD" clId="Web-{AFFCAAC0-678E-4E04-9709-6C6E1994593B}" dt="2021-07-30T19:18:19.436" v="72"/>
          <ac:spMkLst>
            <pc:docMk/>
            <pc:sldMk cId="2892531221" sldId="257"/>
            <ac:spMk id="5" creationId="{1B0455D9-846A-4E7E-9D2D-D0D505D8BCFE}"/>
          </ac:spMkLst>
        </pc:spChg>
        <pc:spChg chg="add del">
          <ac:chgData name="AKHIL NAIR R" userId="S::akhilnair.r2020@vitstudent.ac.in::1e583cef-3927-4117-ba40-cc3eddb7df19" providerId="AD" clId="Web-{AFFCAAC0-678E-4E04-9709-6C6E1994593B}" dt="2021-07-30T19:19:03.045" v="77"/>
          <ac:spMkLst>
            <pc:docMk/>
            <pc:sldMk cId="2892531221" sldId="257"/>
            <ac:spMk id="10" creationId="{032D8B87-88DA-4E9C-B676-B10D70EA5963}"/>
          </ac:spMkLst>
        </pc:spChg>
        <pc:spChg chg="add del">
          <ac:chgData name="AKHIL NAIR R" userId="S::akhilnair.r2020@vitstudent.ac.in::1e583cef-3927-4117-ba40-cc3eddb7df19" providerId="AD" clId="Web-{AFFCAAC0-678E-4E04-9709-6C6E1994593B}" dt="2021-07-30T19:19:03.045" v="77"/>
          <ac:spMkLst>
            <pc:docMk/>
            <pc:sldMk cId="2892531221" sldId="257"/>
            <ac:spMk id="12" creationId="{081E4A58-353D-44AE-B2FC-2A74E2E400F7}"/>
          </ac:spMkLst>
        </pc:spChg>
        <pc:spChg chg="add del">
          <ac:chgData name="AKHIL NAIR R" userId="S::akhilnair.r2020@vitstudent.ac.in::1e583cef-3927-4117-ba40-cc3eddb7df19" providerId="AD" clId="Web-{AFFCAAC0-678E-4E04-9709-6C6E1994593B}" dt="2021-07-30T19:19:03.045" v="77"/>
          <ac:spMkLst>
            <pc:docMk/>
            <pc:sldMk cId="2892531221" sldId="257"/>
            <ac:spMk id="14" creationId="{A7B99495-F43F-4D80-A44F-2CB4764EB90B}"/>
          </ac:spMkLst>
        </pc:spChg>
        <pc:spChg chg="add del">
          <ac:chgData name="AKHIL NAIR R" userId="S::akhilnair.r2020@vitstudent.ac.in::1e583cef-3927-4117-ba40-cc3eddb7df19" providerId="AD" clId="Web-{AFFCAAC0-678E-4E04-9709-6C6E1994593B}" dt="2021-07-30T19:19:03.045" v="77"/>
          <ac:spMkLst>
            <pc:docMk/>
            <pc:sldMk cId="2892531221" sldId="257"/>
            <ac:spMk id="15" creationId="{4F7EBAE4-9945-4473-9E34-B2C66EA0F03D}"/>
          </ac:spMkLst>
        </pc:spChg>
        <pc:spChg chg="add del">
          <ac:chgData name="AKHIL NAIR R" userId="S::akhilnair.r2020@vitstudent.ac.in::1e583cef-3927-4117-ba40-cc3eddb7df19" providerId="AD" clId="Web-{AFFCAAC0-678E-4E04-9709-6C6E1994593B}" dt="2021-07-30T19:19:03.045" v="77"/>
          <ac:spMkLst>
            <pc:docMk/>
            <pc:sldMk cId="2892531221" sldId="257"/>
            <ac:spMk id="16" creationId="{70BEB1E7-2F88-40BC-B73D-42E5B6F80BFC}"/>
          </ac:spMkLst>
        </pc:spChg>
        <pc:spChg chg="add">
          <ac:chgData name="AKHIL NAIR R" userId="S::akhilnair.r2020@vitstudent.ac.in::1e583cef-3927-4117-ba40-cc3eddb7df19" providerId="AD" clId="Web-{AFFCAAC0-678E-4E04-9709-6C6E1994593B}" dt="2021-07-30T19:19:03.045" v="77"/>
          <ac:spMkLst>
            <pc:docMk/>
            <pc:sldMk cId="2892531221" sldId="257"/>
            <ac:spMk id="21" creationId="{DB304A14-32D0-4873-B914-423ED7B8DAFD}"/>
          </ac:spMkLst>
        </pc:spChg>
        <pc:spChg chg="add">
          <ac:chgData name="AKHIL NAIR R" userId="S::akhilnair.r2020@vitstudent.ac.in::1e583cef-3927-4117-ba40-cc3eddb7df19" providerId="AD" clId="Web-{AFFCAAC0-678E-4E04-9709-6C6E1994593B}" dt="2021-07-30T19:19:03.045" v="77"/>
          <ac:spMkLst>
            <pc:docMk/>
            <pc:sldMk cId="2892531221" sldId="257"/>
            <ac:spMk id="23" creationId="{1D460C86-854F-4FB3-ABC2-E823D8FEB9DB}"/>
          </ac:spMkLst>
        </pc:spChg>
        <pc:spChg chg="add">
          <ac:chgData name="AKHIL NAIR R" userId="S::akhilnair.r2020@vitstudent.ac.in::1e583cef-3927-4117-ba40-cc3eddb7df19" providerId="AD" clId="Web-{AFFCAAC0-678E-4E04-9709-6C6E1994593B}" dt="2021-07-30T19:19:03.045" v="77"/>
          <ac:spMkLst>
            <pc:docMk/>
            <pc:sldMk cId="2892531221" sldId="257"/>
            <ac:spMk id="25" creationId="{BB48116A-278A-4CC5-89D3-9DE8E8FF1245}"/>
          </ac:spMkLst>
        </pc:spChg>
        <pc:picChg chg="add mod ord">
          <ac:chgData name="AKHIL NAIR R" userId="S::akhilnair.r2020@vitstudent.ac.in::1e583cef-3927-4117-ba40-cc3eddb7df19" providerId="AD" clId="Web-{AFFCAAC0-678E-4E04-9709-6C6E1994593B}" dt="2021-07-30T19:19:03.045" v="77"/>
          <ac:picMkLst>
            <pc:docMk/>
            <pc:sldMk cId="2892531221" sldId="257"/>
            <ac:picMk id="4" creationId="{C5D87919-8609-4C1C-8F42-F6ECB4476A82}"/>
          </ac:picMkLst>
        </pc:picChg>
      </pc:sldChg>
      <pc:sldChg chg="new">
        <pc:chgData name="AKHIL NAIR R" userId="S::akhilnair.r2020@vitstudent.ac.in::1e583cef-3927-4117-ba40-cc3eddb7df19" providerId="AD" clId="Web-{AFFCAAC0-678E-4E04-9709-6C6E1994593B}" dt="2021-07-30T19:01:33.035" v="0"/>
        <pc:sldMkLst>
          <pc:docMk/>
          <pc:sldMk cId="267276037" sldId="259"/>
        </pc:sldMkLst>
      </pc:sldChg>
      <pc:sldChg chg="modSp new">
        <pc:chgData name="AKHIL NAIR R" userId="S::akhilnair.r2020@vitstudent.ac.in::1e583cef-3927-4117-ba40-cc3eddb7df19" providerId="AD" clId="Web-{AFFCAAC0-678E-4E04-9709-6C6E1994593B}" dt="2021-07-30T19:54:49.004" v="202" actId="20577"/>
        <pc:sldMkLst>
          <pc:docMk/>
          <pc:sldMk cId="496341414" sldId="260"/>
        </pc:sldMkLst>
        <pc:spChg chg="mod">
          <ac:chgData name="AKHIL NAIR R" userId="S::akhilnair.r2020@vitstudent.ac.in::1e583cef-3927-4117-ba40-cc3eddb7df19" providerId="AD" clId="Web-{AFFCAAC0-678E-4E04-9709-6C6E1994593B}" dt="2021-07-30T19:54:49.004" v="202" actId="20577"/>
          <ac:spMkLst>
            <pc:docMk/>
            <pc:sldMk cId="496341414" sldId="260"/>
            <ac:spMk id="3" creationId="{0E94C88D-ECD6-4D66-961B-FE94CF528287}"/>
          </ac:spMkLst>
        </pc:spChg>
      </pc:sldChg>
      <pc:sldChg chg="new">
        <pc:chgData name="AKHIL NAIR R" userId="S::akhilnair.r2020@vitstudent.ac.in::1e583cef-3927-4117-ba40-cc3eddb7df19" providerId="AD" clId="Web-{AFFCAAC0-678E-4E04-9709-6C6E1994593B}" dt="2021-07-30T19:01:37.519" v="2"/>
        <pc:sldMkLst>
          <pc:docMk/>
          <pc:sldMk cId="1396909231" sldId="261"/>
        </pc:sldMkLst>
      </pc:sldChg>
      <pc:sldChg chg="addSp delSp modSp new mod setBg">
        <pc:chgData name="AKHIL NAIR R" userId="S::akhilnair.r2020@vitstudent.ac.in::1e583cef-3927-4117-ba40-cc3eddb7df19" providerId="AD" clId="Web-{AFFCAAC0-678E-4E04-9709-6C6E1994593B}" dt="2021-07-30T19:31:27.619" v="141" actId="20577"/>
        <pc:sldMkLst>
          <pc:docMk/>
          <pc:sldMk cId="84726060" sldId="262"/>
        </pc:sldMkLst>
        <pc:spChg chg="mod">
          <ac:chgData name="AKHIL NAIR R" userId="S::akhilnair.r2020@vitstudent.ac.in::1e583cef-3927-4117-ba40-cc3eddb7df19" providerId="AD" clId="Web-{AFFCAAC0-678E-4E04-9709-6C6E1994593B}" dt="2021-07-30T19:27:36.970" v="123"/>
          <ac:spMkLst>
            <pc:docMk/>
            <pc:sldMk cId="84726060" sldId="262"/>
            <ac:spMk id="2" creationId="{DFC87F56-F087-4F6F-8974-B1195BCE9242}"/>
          </ac:spMkLst>
        </pc:spChg>
        <pc:spChg chg="mod">
          <ac:chgData name="AKHIL NAIR R" userId="S::akhilnair.r2020@vitstudent.ac.in::1e583cef-3927-4117-ba40-cc3eddb7df19" providerId="AD" clId="Web-{AFFCAAC0-678E-4E04-9709-6C6E1994593B}" dt="2021-07-30T19:31:27.619" v="141" actId="20577"/>
          <ac:spMkLst>
            <pc:docMk/>
            <pc:sldMk cId="84726060" sldId="262"/>
            <ac:spMk id="3" creationId="{22026ED4-F3BB-45AD-9D7F-03B0C1FA60AB}"/>
          </ac:spMkLst>
        </pc:spChg>
        <pc:spChg chg="add del mod">
          <ac:chgData name="AKHIL NAIR R" userId="S::akhilnair.r2020@vitstudent.ac.in::1e583cef-3927-4117-ba40-cc3eddb7df19" providerId="AD" clId="Web-{AFFCAAC0-678E-4E04-9709-6C6E1994593B}" dt="2021-07-30T19:27:13.636" v="120"/>
          <ac:spMkLst>
            <pc:docMk/>
            <pc:sldMk cId="84726060" sldId="262"/>
            <ac:spMk id="5" creationId="{3FBA2F83-2290-45A7-AF27-B149BC03F5B7}"/>
          </ac:spMkLst>
        </pc:spChg>
        <pc:spChg chg="add del">
          <ac:chgData name="AKHIL NAIR R" userId="S::akhilnair.r2020@vitstudent.ac.in::1e583cef-3927-4117-ba40-cc3eddb7df19" providerId="AD" clId="Web-{AFFCAAC0-678E-4E04-9709-6C6E1994593B}" dt="2021-07-30T19:27:36.970" v="123"/>
          <ac:spMkLst>
            <pc:docMk/>
            <pc:sldMk cId="84726060" sldId="262"/>
            <ac:spMk id="8" creationId="{F837543A-6020-4505-A233-C9DB4BF74011}"/>
          </ac:spMkLst>
        </pc:spChg>
        <pc:spChg chg="add del">
          <ac:chgData name="AKHIL NAIR R" userId="S::akhilnair.r2020@vitstudent.ac.in::1e583cef-3927-4117-ba40-cc3eddb7df19" providerId="AD" clId="Web-{AFFCAAC0-678E-4E04-9709-6C6E1994593B}" dt="2021-07-30T19:27:36.970" v="123"/>
          <ac:spMkLst>
            <pc:docMk/>
            <pc:sldMk cId="84726060" sldId="262"/>
            <ac:spMk id="10" creationId="{35B16301-FB18-48BA-A6DD-C37CAF6F9A18}"/>
          </ac:spMkLst>
        </pc:spChg>
        <pc:spChg chg="add del">
          <ac:chgData name="AKHIL NAIR R" userId="S::akhilnair.r2020@vitstudent.ac.in::1e583cef-3927-4117-ba40-cc3eddb7df19" providerId="AD" clId="Web-{AFFCAAC0-678E-4E04-9709-6C6E1994593B}" dt="2021-07-30T19:27:36.970" v="123"/>
          <ac:spMkLst>
            <pc:docMk/>
            <pc:sldMk cId="84726060" sldId="262"/>
            <ac:spMk id="12" creationId="{C3C0D90E-074A-4F52-9B11-B52BEF4BCBE5}"/>
          </ac:spMkLst>
        </pc:spChg>
        <pc:spChg chg="add del">
          <ac:chgData name="AKHIL NAIR R" userId="S::akhilnair.r2020@vitstudent.ac.in::1e583cef-3927-4117-ba40-cc3eddb7df19" providerId="AD" clId="Web-{AFFCAAC0-678E-4E04-9709-6C6E1994593B}" dt="2021-07-30T19:27:36.970" v="123"/>
          <ac:spMkLst>
            <pc:docMk/>
            <pc:sldMk cId="84726060" sldId="262"/>
            <ac:spMk id="14" creationId="{CABBD4C1-E6F8-46F6-8152-A8A97490BF4D}"/>
          </ac:spMkLst>
        </pc:spChg>
        <pc:spChg chg="add del">
          <ac:chgData name="AKHIL NAIR R" userId="S::akhilnair.r2020@vitstudent.ac.in::1e583cef-3927-4117-ba40-cc3eddb7df19" providerId="AD" clId="Web-{AFFCAAC0-678E-4E04-9709-6C6E1994593B}" dt="2021-07-30T19:27:36.970" v="123"/>
          <ac:spMkLst>
            <pc:docMk/>
            <pc:sldMk cId="84726060" sldId="262"/>
            <ac:spMk id="16" creationId="{83BA5EF5-1FE9-4BF9-83BB-269BCDDF6156}"/>
          </ac:spMkLst>
        </pc:spChg>
        <pc:spChg chg="add del">
          <ac:chgData name="AKHIL NAIR R" userId="S::akhilnair.r2020@vitstudent.ac.in::1e583cef-3927-4117-ba40-cc3eddb7df19" providerId="AD" clId="Web-{AFFCAAC0-678E-4E04-9709-6C6E1994593B}" dt="2021-07-30T19:27:36.970" v="123"/>
          <ac:spMkLst>
            <pc:docMk/>
            <pc:sldMk cId="84726060" sldId="262"/>
            <ac:spMk id="20" creationId="{88853921-7BC9-4BDE-ACAB-133C683C82D6}"/>
          </ac:spMkLst>
        </pc:spChg>
        <pc:spChg chg="add del">
          <ac:chgData name="AKHIL NAIR R" userId="S::akhilnair.r2020@vitstudent.ac.in::1e583cef-3927-4117-ba40-cc3eddb7df19" providerId="AD" clId="Web-{AFFCAAC0-678E-4E04-9709-6C6E1994593B}" dt="2021-07-30T19:27:36.970" v="123"/>
          <ac:spMkLst>
            <pc:docMk/>
            <pc:sldMk cId="84726060" sldId="262"/>
            <ac:spMk id="22" creationId="{09192968-3AE7-4470-A61C-97294BB92731}"/>
          </ac:spMkLst>
        </pc:spChg>
        <pc:spChg chg="add del">
          <ac:chgData name="AKHIL NAIR R" userId="S::akhilnair.r2020@vitstudent.ac.in::1e583cef-3927-4117-ba40-cc3eddb7df19" providerId="AD" clId="Web-{AFFCAAC0-678E-4E04-9709-6C6E1994593B}" dt="2021-07-30T19:27:36.970" v="123"/>
          <ac:spMkLst>
            <pc:docMk/>
            <pc:sldMk cId="84726060" sldId="262"/>
            <ac:spMk id="24" creationId="{3AB72E55-43E4-4356-BFE8-E2102CB0B505}"/>
          </ac:spMkLst>
        </pc:spChg>
        <pc:spChg chg="add">
          <ac:chgData name="AKHIL NAIR R" userId="S::akhilnair.r2020@vitstudent.ac.in::1e583cef-3927-4117-ba40-cc3eddb7df19" providerId="AD" clId="Web-{AFFCAAC0-678E-4E04-9709-6C6E1994593B}" dt="2021-07-30T19:27:36.970" v="123"/>
          <ac:spMkLst>
            <pc:docMk/>
            <pc:sldMk cId="84726060" sldId="262"/>
            <ac:spMk id="29" creationId="{460B0EFB-53ED-4F35-B05D-F658EA021C65}"/>
          </ac:spMkLst>
        </pc:spChg>
        <pc:spChg chg="add">
          <ac:chgData name="AKHIL NAIR R" userId="S::akhilnair.r2020@vitstudent.ac.in::1e583cef-3927-4117-ba40-cc3eddb7df19" providerId="AD" clId="Web-{AFFCAAC0-678E-4E04-9709-6C6E1994593B}" dt="2021-07-30T19:27:36.970" v="123"/>
          <ac:spMkLst>
            <pc:docMk/>
            <pc:sldMk cId="84726060" sldId="262"/>
            <ac:spMk id="31" creationId="{835EF3DD-7D43-4A27-8967-A92FD8CC9365}"/>
          </ac:spMkLst>
        </pc:spChg>
        <pc:picChg chg="add del mod">
          <ac:chgData name="AKHIL NAIR R" userId="S::akhilnair.r2020@vitstudent.ac.in::1e583cef-3927-4117-ba40-cc3eddb7df19" providerId="AD" clId="Web-{AFFCAAC0-678E-4E04-9709-6C6E1994593B}" dt="2021-07-30T19:27:13.636" v="121"/>
          <ac:picMkLst>
            <pc:docMk/>
            <pc:sldMk cId="84726060" sldId="262"/>
            <ac:picMk id="4" creationId="{A893824E-AB22-4CC4-9B1E-B11F94189BF3}"/>
          </ac:picMkLst>
        </pc:picChg>
        <pc:picChg chg="add mod ord">
          <ac:chgData name="AKHIL NAIR R" userId="S::akhilnair.r2020@vitstudent.ac.in::1e583cef-3927-4117-ba40-cc3eddb7df19" providerId="AD" clId="Web-{AFFCAAC0-678E-4E04-9709-6C6E1994593B}" dt="2021-07-30T19:27:36.970" v="123"/>
          <ac:picMkLst>
            <pc:docMk/>
            <pc:sldMk cId="84726060" sldId="262"/>
            <ac:picMk id="7" creationId="{8A786536-7C0A-46D5-BEE3-25ABF18B1701}"/>
          </ac:picMkLst>
        </pc:picChg>
        <pc:cxnChg chg="add del">
          <ac:chgData name="AKHIL NAIR R" userId="S::akhilnair.r2020@vitstudent.ac.in::1e583cef-3927-4117-ba40-cc3eddb7df19" providerId="AD" clId="Web-{AFFCAAC0-678E-4E04-9709-6C6E1994593B}" dt="2021-07-30T19:27:36.970" v="123"/>
          <ac:cxnSpMkLst>
            <pc:docMk/>
            <pc:sldMk cId="84726060" sldId="262"/>
            <ac:cxnSpMk id="18" creationId="{4B3BCACB-5880-460B-9606-8C433A9AF99D}"/>
          </ac:cxnSpMkLst>
        </pc:cxnChg>
      </pc:sldChg>
      <pc:sldChg chg="delSp modSp">
        <pc:chgData name="AKHIL NAIR R" userId="S::akhilnair.r2020@vitstudent.ac.in::1e583cef-3927-4117-ba40-cc3eddb7df19" providerId="AD" clId="Web-{AFFCAAC0-678E-4E04-9709-6C6E1994593B}" dt="2021-07-30T19:34:13.603" v="145" actId="20577"/>
        <pc:sldMkLst>
          <pc:docMk/>
          <pc:sldMk cId="1452559142" sldId="263"/>
        </pc:sldMkLst>
        <pc:spChg chg="del mod">
          <ac:chgData name="AKHIL NAIR R" userId="S::akhilnair.r2020@vitstudent.ac.in::1e583cef-3927-4117-ba40-cc3eddb7df19" providerId="AD" clId="Web-{AFFCAAC0-678E-4E04-9709-6C6E1994593B}" dt="2021-07-30T19:34:10.884" v="144"/>
          <ac:spMkLst>
            <pc:docMk/>
            <pc:sldMk cId="1452559142" sldId="263"/>
            <ac:spMk id="5" creationId="{1DDFAF2E-383B-4315-BB7F-E51DB894E1B2}"/>
          </ac:spMkLst>
        </pc:spChg>
        <pc:spChg chg="mod">
          <ac:chgData name="AKHIL NAIR R" userId="S::akhilnair.r2020@vitstudent.ac.in::1e583cef-3927-4117-ba40-cc3eddb7df19" providerId="AD" clId="Web-{AFFCAAC0-678E-4E04-9709-6C6E1994593B}" dt="2021-07-30T19:34:13.603" v="145" actId="20577"/>
          <ac:spMkLst>
            <pc:docMk/>
            <pc:sldMk cId="1452559142" sldId="263"/>
            <ac:spMk id="7" creationId="{1D8C9E35-66AD-4C11-9A3B-A0E9822A14B2}"/>
          </ac:spMkLst>
        </pc:spChg>
      </pc:sldChg>
      <pc:sldChg chg="addSp delSp modSp new mod setBg">
        <pc:chgData name="AKHIL NAIR R" userId="S::akhilnair.r2020@vitstudent.ac.in::1e583cef-3927-4117-ba40-cc3eddb7df19" providerId="AD" clId="Web-{AFFCAAC0-678E-4E04-9709-6C6E1994593B}" dt="2021-07-30T19:28:59.964" v="135" actId="14100"/>
        <pc:sldMkLst>
          <pc:docMk/>
          <pc:sldMk cId="2624493796" sldId="265"/>
        </pc:sldMkLst>
        <pc:spChg chg="mod">
          <ac:chgData name="AKHIL NAIR R" userId="S::akhilnair.r2020@vitstudent.ac.in::1e583cef-3927-4117-ba40-cc3eddb7df19" providerId="AD" clId="Web-{AFFCAAC0-678E-4E04-9709-6C6E1994593B}" dt="2021-07-30T19:26:50.261" v="113"/>
          <ac:spMkLst>
            <pc:docMk/>
            <pc:sldMk cId="2624493796" sldId="265"/>
            <ac:spMk id="2" creationId="{B034E33C-BFC3-444F-9E59-164C272C04E6}"/>
          </ac:spMkLst>
        </pc:spChg>
        <pc:spChg chg="mod">
          <ac:chgData name="AKHIL NAIR R" userId="S::akhilnair.r2020@vitstudent.ac.in::1e583cef-3927-4117-ba40-cc3eddb7df19" providerId="AD" clId="Web-{AFFCAAC0-678E-4E04-9709-6C6E1994593B}" dt="2021-07-30T19:28:59.964" v="135" actId="14100"/>
          <ac:spMkLst>
            <pc:docMk/>
            <pc:sldMk cId="2624493796" sldId="265"/>
            <ac:spMk id="3" creationId="{9A934738-BB7F-4400-8EE4-90DBDD66DFEE}"/>
          </ac:spMkLst>
        </pc:spChg>
        <pc:spChg chg="add mod">
          <ac:chgData name="AKHIL NAIR R" userId="S::akhilnair.r2020@vitstudent.ac.in::1e583cef-3927-4117-ba40-cc3eddb7df19" providerId="AD" clId="Web-{AFFCAAC0-678E-4E04-9709-6C6E1994593B}" dt="2021-07-30T19:28:50.104" v="132"/>
          <ac:spMkLst>
            <pc:docMk/>
            <pc:sldMk cId="2624493796" sldId="265"/>
            <ac:spMk id="5" creationId="{47109C65-5B67-4F88-9157-BBE4677CB480}"/>
          </ac:spMkLst>
        </pc:spChg>
        <pc:spChg chg="add del">
          <ac:chgData name="AKHIL NAIR R" userId="S::akhilnair.r2020@vitstudent.ac.in::1e583cef-3927-4117-ba40-cc3eddb7df19" providerId="AD" clId="Web-{AFFCAAC0-678E-4E04-9709-6C6E1994593B}" dt="2021-07-30T19:28:50.104" v="132"/>
          <ac:spMkLst>
            <pc:docMk/>
            <pc:sldMk cId="2624493796" sldId="265"/>
            <ac:spMk id="8" creationId="{F837543A-6020-4505-A233-C9DB4BF74011}"/>
          </ac:spMkLst>
        </pc:spChg>
        <pc:spChg chg="add del">
          <ac:chgData name="AKHIL NAIR R" userId="S::akhilnair.r2020@vitstudent.ac.in::1e583cef-3927-4117-ba40-cc3eddb7df19" providerId="AD" clId="Web-{AFFCAAC0-678E-4E04-9709-6C6E1994593B}" dt="2021-07-30T19:28:50.104" v="132"/>
          <ac:spMkLst>
            <pc:docMk/>
            <pc:sldMk cId="2624493796" sldId="265"/>
            <ac:spMk id="10" creationId="{35B16301-FB18-48BA-A6DD-C37CAF6F9A18}"/>
          </ac:spMkLst>
        </pc:spChg>
        <pc:spChg chg="add del">
          <ac:chgData name="AKHIL NAIR R" userId="S::akhilnair.r2020@vitstudent.ac.in::1e583cef-3927-4117-ba40-cc3eddb7df19" providerId="AD" clId="Web-{AFFCAAC0-678E-4E04-9709-6C6E1994593B}" dt="2021-07-30T19:28:50.104" v="132"/>
          <ac:spMkLst>
            <pc:docMk/>
            <pc:sldMk cId="2624493796" sldId="265"/>
            <ac:spMk id="12" creationId="{C3C0D90E-074A-4F52-9B11-B52BEF4BCBE5}"/>
          </ac:spMkLst>
        </pc:spChg>
        <pc:spChg chg="add del">
          <ac:chgData name="AKHIL NAIR R" userId="S::akhilnair.r2020@vitstudent.ac.in::1e583cef-3927-4117-ba40-cc3eddb7df19" providerId="AD" clId="Web-{AFFCAAC0-678E-4E04-9709-6C6E1994593B}" dt="2021-07-30T19:28:50.104" v="132"/>
          <ac:spMkLst>
            <pc:docMk/>
            <pc:sldMk cId="2624493796" sldId="265"/>
            <ac:spMk id="14" creationId="{CABBD4C1-E6F8-46F6-8152-A8A97490BF4D}"/>
          </ac:spMkLst>
        </pc:spChg>
        <pc:spChg chg="add del">
          <ac:chgData name="AKHIL NAIR R" userId="S::akhilnair.r2020@vitstudent.ac.in::1e583cef-3927-4117-ba40-cc3eddb7df19" providerId="AD" clId="Web-{AFFCAAC0-678E-4E04-9709-6C6E1994593B}" dt="2021-07-30T19:28:50.104" v="132"/>
          <ac:spMkLst>
            <pc:docMk/>
            <pc:sldMk cId="2624493796" sldId="265"/>
            <ac:spMk id="16" creationId="{83BA5EF5-1FE9-4BF9-83BB-269BCDDF6156}"/>
          </ac:spMkLst>
        </pc:spChg>
        <pc:spChg chg="add del">
          <ac:chgData name="AKHIL NAIR R" userId="S::akhilnair.r2020@vitstudent.ac.in::1e583cef-3927-4117-ba40-cc3eddb7df19" providerId="AD" clId="Web-{AFFCAAC0-678E-4E04-9709-6C6E1994593B}" dt="2021-07-30T19:28:50.104" v="132"/>
          <ac:spMkLst>
            <pc:docMk/>
            <pc:sldMk cId="2624493796" sldId="265"/>
            <ac:spMk id="20" creationId="{88853921-7BC9-4BDE-ACAB-133C683C82D6}"/>
          </ac:spMkLst>
        </pc:spChg>
        <pc:spChg chg="add del">
          <ac:chgData name="AKHIL NAIR R" userId="S::akhilnair.r2020@vitstudent.ac.in::1e583cef-3927-4117-ba40-cc3eddb7df19" providerId="AD" clId="Web-{AFFCAAC0-678E-4E04-9709-6C6E1994593B}" dt="2021-07-30T19:28:50.104" v="132"/>
          <ac:spMkLst>
            <pc:docMk/>
            <pc:sldMk cId="2624493796" sldId="265"/>
            <ac:spMk id="22" creationId="{09192968-3AE7-4470-A61C-97294BB92731}"/>
          </ac:spMkLst>
        </pc:spChg>
        <pc:spChg chg="add del">
          <ac:chgData name="AKHIL NAIR R" userId="S::akhilnair.r2020@vitstudent.ac.in::1e583cef-3927-4117-ba40-cc3eddb7df19" providerId="AD" clId="Web-{AFFCAAC0-678E-4E04-9709-6C6E1994593B}" dt="2021-07-30T19:28:50.104" v="132"/>
          <ac:spMkLst>
            <pc:docMk/>
            <pc:sldMk cId="2624493796" sldId="265"/>
            <ac:spMk id="24" creationId="{3AB72E55-43E4-4356-BFE8-E2102CB0B505}"/>
          </ac:spMkLst>
        </pc:spChg>
        <pc:spChg chg="add">
          <ac:chgData name="AKHIL NAIR R" userId="S::akhilnair.r2020@vitstudent.ac.in::1e583cef-3927-4117-ba40-cc3eddb7df19" providerId="AD" clId="Web-{AFFCAAC0-678E-4E04-9709-6C6E1994593B}" dt="2021-07-30T19:28:50.104" v="132"/>
          <ac:spMkLst>
            <pc:docMk/>
            <pc:sldMk cId="2624493796" sldId="265"/>
            <ac:spMk id="29" creationId="{DB304A14-32D0-4873-B914-423ED7B8DAFD}"/>
          </ac:spMkLst>
        </pc:spChg>
        <pc:spChg chg="add">
          <ac:chgData name="AKHIL NAIR R" userId="S::akhilnair.r2020@vitstudent.ac.in::1e583cef-3927-4117-ba40-cc3eddb7df19" providerId="AD" clId="Web-{AFFCAAC0-678E-4E04-9709-6C6E1994593B}" dt="2021-07-30T19:28:50.104" v="132"/>
          <ac:spMkLst>
            <pc:docMk/>
            <pc:sldMk cId="2624493796" sldId="265"/>
            <ac:spMk id="31" creationId="{1D460C86-854F-4FB3-ABC2-E823D8FEB9DB}"/>
          </ac:spMkLst>
        </pc:spChg>
        <pc:spChg chg="add">
          <ac:chgData name="AKHIL NAIR R" userId="S::akhilnair.r2020@vitstudent.ac.in::1e583cef-3927-4117-ba40-cc3eddb7df19" providerId="AD" clId="Web-{AFFCAAC0-678E-4E04-9709-6C6E1994593B}" dt="2021-07-30T19:28:50.104" v="132"/>
          <ac:spMkLst>
            <pc:docMk/>
            <pc:sldMk cId="2624493796" sldId="265"/>
            <ac:spMk id="33" creationId="{BB48116A-278A-4CC5-89D3-9DE8E8FF1245}"/>
          </ac:spMkLst>
        </pc:spChg>
        <pc:picChg chg="add mod">
          <ac:chgData name="AKHIL NAIR R" userId="S::akhilnair.r2020@vitstudent.ac.in::1e583cef-3927-4117-ba40-cc3eddb7df19" providerId="AD" clId="Web-{AFFCAAC0-678E-4E04-9709-6C6E1994593B}" dt="2021-07-30T19:28:50.104" v="132"/>
          <ac:picMkLst>
            <pc:docMk/>
            <pc:sldMk cId="2624493796" sldId="265"/>
            <ac:picMk id="4" creationId="{83658771-EAB9-4F22-9DF0-C3B22A54C96A}"/>
          </ac:picMkLst>
        </pc:picChg>
        <pc:cxnChg chg="add del">
          <ac:chgData name="AKHIL NAIR R" userId="S::akhilnair.r2020@vitstudent.ac.in::1e583cef-3927-4117-ba40-cc3eddb7df19" providerId="AD" clId="Web-{AFFCAAC0-678E-4E04-9709-6C6E1994593B}" dt="2021-07-30T19:28:50.104" v="132"/>
          <ac:cxnSpMkLst>
            <pc:docMk/>
            <pc:sldMk cId="2624493796" sldId="265"/>
            <ac:cxnSpMk id="18" creationId="{4B3BCACB-5880-460B-9606-8C433A9AF99D}"/>
          </ac:cxnSpMkLst>
        </pc:cxnChg>
      </pc:sldChg>
      <pc:sldChg chg="modSp">
        <pc:chgData name="AKHIL NAIR R" userId="S::akhilnair.r2020@vitstudent.ac.in::1e583cef-3927-4117-ba40-cc3eddb7df19" providerId="AD" clId="Web-{AFFCAAC0-678E-4E04-9709-6C6E1994593B}" dt="2021-07-30T19:39:30.242" v="146" actId="1076"/>
        <pc:sldMkLst>
          <pc:docMk/>
          <pc:sldMk cId="3695107145" sldId="266"/>
        </pc:sldMkLst>
        <pc:picChg chg="mod">
          <ac:chgData name="AKHIL NAIR R" userId="S::akhilnair.r2020@vitstudent.ac.in::1e583cef-3927-4117-ba40-cc3eddb7df19" providerId="AD" clId="Web-{AFFCAAC0-678E-4E04-9709-6C6E1994593B}" dt="2021-07-30T19:39:30.242" v="146" actId="1076"/>
          <ac:picMkLst>
            <pc:docMk/>
            <pc:sldMk cId="3695107145" sldId="266"/>
            <ac:picMk id="4" creationId="{0D24C14D-3EA3-47FB-B4BE-84B57AF9B8B8}"/>
          </ac:picMkLst>
        </pc:picChg>
      </pc:sldChg>
    </pc:docChg>
  </pc:docChgLst>
  <pc:docChgLst>
    <pc:chgData name="AKHIL NAIR R" userId="S::akhilnair.r2020@vitstudent.ac.in::1e583cef-3927-4117-ba40-cc3eddb7df19" providerId="AD" clId="Web-{01A2EE35-8199-40B7-8E61-01D08B85793F}"/>
    <pc:docChg chg="modSld">
      <pc:chgData name="AKHIL NAIR R" userId="S::akhilnair.r2020@vitstudent.ac.in::1e583cef-3927-4117-ba40-cc3eddb7df19" providerId="AD" clId="Web-{01A2EE35-8199-40B7-8E61-01D08B85793F}" dt="2021-07-30T18:52:52.081" v="16"/>
      <pc:docMkLst>
        <pc:docMk/>
      </pc:docMkLst>
      <pc:sldChg chg="addSp modSp mod setBg setClrOvrMap">
        <pc:chgData name="AKHIL NAIR R" userId="S::akhilnair.r2020@vitstudent.ac.in::1e583cef-3927-4117-ba40-cc3eddb7df19" providerId="AD" clId="Web-{01A2EE35-8199-40B7-8E61-01D08B85793F}" dt="2021-07-30T18:52:52.081" v="16"/>
        <pc:sldMkLst>
          <pc:docMk/>
          <pc:sldMk cId="2378970445" sldId="256"/>
        </pc:sldMkLst>
        <pc:spChg chg="mod">
          <ac:chgData name="AKHIL NAIR R" userId="S::akhilnair.r2020@vitstudent.ac.in::1e583cef-3927-4117-ba40-cc3eddb7df19" providerId="AD" clId="Web-{01A2EE35-8199-40B7-8E61-01D08B85793F}" dt="2021-07-30T18:52:52.081" v="16"/>
          <ac:spMkLst>
            <pc:docMk/>
            <pc:sldMk cId="2378970445" sldId="256"/>
            <ac:spMk id="2" creationId="{66E53DE7-D855-4205-A58E-BCC18FFDED71}"/>
          </ac:spMkLst>
        </pc:spChg>
        <pc:spChg chg="mod">
          <ac:chgData name="AKHIL NAIR R" userId="S::akhilnair.r2020@vitstudent.ac.in::1e583cef-3927-4117-ba40-cc3eddb7df19" providerId="AD" clId="Web-{01A2EE35-8199-40B7-8E61-01D08B85793F}" dt="2021-07-30T18:52:52.081" v="16"/>
          <ac:spMkLst>
            <pc:docMk/>
            <pc:sldMk cId="2378970445" sldId="256"/>
            <ac:spMk id="3" creationId="{F2B9B242-8D98-4EAD-BA20-48FADB3FDF17}"/>
          </ac:spMkLst>
        </pc:spChg>
        <pc:picChg chg="add mod ord">
          <ac:chgData name="AKHIL NAIR R" userId="S::akhilnair.r2020@vitstudent.ac.in::1e583cef-3927-4117-ba40-cc3eddb7df19" providerId="AD" clId="Web-{01A2EE35-8199-40B7-8E61-01D08B85793F}" dt="2021-07-30T18:52:52.081" v="16"/>
          <ac:picMkLst>
            <pc:docMk/>
            <pc:sldMk cId="2378970445" sldId="256"/>
            <ac:picMk id="4" creationId="{EA459C7F-ACC2-47CB-AC39-88BABF29C9F7}"/>
          </ac:picMkLst>
        </pc:picChg>
      </pc:sldChg>
    </pc:docChg>
  </pc:docChgLst>
  <pc:docChgLst>
    <pc:chgData name="AKHIL NAIR R" userId="S::akhilnair.r2020@vitstudent.ac.in::1e583cef-3927-4117-ba40-cc3eddb7df19" providerId="AD" clId="Web-{101ED789-F1F6-4888-9DEE-270C20398331}"/>
    <pc:docChg chg="addSld modSld">
      <pc:chgData name="AKHIL NAIR R" userId="S::akhilnair.r2020@vitstudent.ac.in::1e583cef-3927-4117-ba40-cc3eddb7df19" providerId="AD" clId="Web-{101ED789-F1F6-4888-9DEE-270C20398331}" dt="2021-07-30T20:15:32.444" v="17" actId="20577"/>
      <pc:docMkLst>
        <pc:docMk/>
      </pc:docMkLst>
      <pc:sldChg chg="modSp">
        <pc:chgData name="AKHIL NAIR R" userId="S::akhilnair.r2020@vitstudent.ac.in::1e583cef-3927-4117-ba40-cc3eddb7df19" providerId="AD" clId="Web-{101ED789-F1F6-4888-9DEE-270C20398331}" dt="2021-07-30T20:14:04.490" v="14" actId="20577"/>
        <pc:sldMkLst>
          <pc:docMk/>
          <pc:sldMk cId="3336451820" sldId="258"/>
        </pc:sldMkLst>
        <pc:spChg chg="mod">
          <ac:chgData name="AKHIL NAIR R" userId="S::akhilnair.r2020@vitstudent.ac.in::1e583cef-3927-4117-ba40-cc3eddb7df19" providerId="AD" clId="Web-{101ED789-F1F6-4888-9DEE-270C20398331}" dt="2021-07-30T20:14:04.490" v="14" actId="20577"/>
          <ac:spMkLst>
            <pc:docMk/>
            <pc:sldMk cId="3336451820" sldId="258"/>
            <ac:spMk id="3" creationId="{4DD0D65B-65F7-4ADD-AB63-1D7AEFD2F7B2}"/>
          </ac:spMkLst>
        </pc:spChg>
      </pc:sldChg>
      <pc:sldChg chg="modSp new">
        <pc:chgData name="AKHIL NAIR R" userId="S::akhilnair.r2020@vitstudent.ac.in::1e583cef-3927-4117-ba40-cc3eddb7df19" providerId="AD" clId="Web-{101ED789-F1F6-4888-9DEE-270C20398331}" dt="2021-07-30T20:15:32.444" v="17" actId="20577"/>
        <pc:sldMkLst>
          <pc:docMk/>
          <pc:sldMk cId="3650414287" sldId="268"/>
        </pc:sldMkLst>
        <pc:spChg chg="mod">
          <ac:chgData name="AKHIL NAIR R" userId="S::akhilnair.r2020@vitstudent.ac.in::1e583cef-3927-4117-ba40-cc3eddb7df19" providerId="AD" clId="Web-{101ED789-F1F6-4888-9DEE-270C20398331}" dt="2021-07-30T20:15:32.444" v="17" actId="20577"/>
          <ac:spMkLst>
            <pc:docMk/>
            <pc:sldMk cId="3650414287" sldId="268"/>
            <ac:spMk id="2" creationId="{64C6C9B2-96AF-4AAA-A059-0C4880D3B0F1}"/>
          </ac:spMkLst>
        </pc:spChg>
      </pc:sldChg>
    </pc:docChg>
  </pc:docChgLst>
  <pc:docChgLst>
    <pc:chgData name="NITHIN SHINE K" userId="S::nithinshine.k2020@vitstudent.ac.in::38c56de3-d9b1-4b62-9709-3dd7b2ece71b" providerId="AD" clId="Web-{E1013C76-624A-45A6-A68F-04A50E1F8947}"/>
    <pc:docChg chg="modSld">
      <pc:chgData name="NITHIN SHINE K" userId="S::nithinshine.k2020@vitstudent.ac.in::38c56de3-d9b1-4b62-9709-3dd7b2ece71b" providerId="AD" clId="Web-{E1013C76-624A-45A6-A68F-04A50E1F8947}" dt="2021-07-30T18:57:58.254" v="49" actId="20577"/>
      <pc:docMkLst>
        <pc:docMk/>
      </pc:docMkLst>
      <pc:sldChg chg="modSp">
        <pc:chgData name="NITHIN SHINE K" userId="S::nithinshine.k2020@vitstudent.ac.in::38c56de3-d9b1-4b62-9709-3dd7b2ece71b" providerId="AD" clId="Web-{E1013C76-624A-45A6-A68F-04A50E1F8947}" dt="2021-07-30T18:57:58.254" v="49" actId="20577"/>
        <pc:sldMkLst>
          <pc:docMk/>
          <pc:sldMk cId="2378970445" sldId="256"/>
        </pc:sldMkLst>
        <pc:spChg chg="mod">
          <ac:chgData name="NITHIN SHINE K" userId="S::nithinshine.k2020@vitstudent.ac.in::38c56de3-d9b1-4b62-9709-3dd7b2ece71b" providerId="AD" clId="Web-{E1013C76-624A-45A6-A68F-04A50E1F8947}" dt="2021-07-30T18:56:57.582" v="1" actId="14100"/>
          <ac:spMkLst>
            <pc:docMk/>
            <pc:sldMk cId="2378970445" sldId="256"/>
            <ac:spMk id="2" creationId="{66E53DE7-D855-4205-A58E-BCC18FFDED71}"/>
          </ac:spMkLst>
        </pc:spChg>
        <pc:spChg chg="mod">
          <ac:chgData name="NITHIN SHINE K" userId="S::nithinshine.k2020@vitstudent.ac.in::38c56de3-d9b1-4b62-9709-3dd7b2ece71b" providerId="AD" clId="Web-{E1013C76-624A-45A6-A68F-04A50E1F8947}" dt="2021-07-30T18:57:58.254" v="49" actId="20577"/>
          <ac:spMkLst>
            <pc:docMk/>
            <pc:sldMk cId="2378970445" sldId="256"/>
            <ac:spMk id="3" creationId="{F2B9B242-8D98-4EAD-BA20-48FADB3FDF17}"/>
          </ac:spMkLst>
        </pc:spChg>
      </pc:sldChg>
    </pc:docChg>
  </pc:docChgLst>
  <pc:docChgLst>
    <pc:chgData name="NITHIN SHINE K" userId="S::nithinshine.k2020@vitstudent.ac.in::38c56de3-d9b1-4b62-9709-3dd7b2ece71b" providerId="AD" clId="Web-{3A86FFB2-2E2A-4C8F-B92B-2F39C98614DC}"/>
    <pc:docChg chg="modSld">
      <pc:chgData name="NITHIN SHINE K" userId="S::nithinshine.k2020@vitstudent.ac.in::38c56de3-d9b1-4b62-9709-3dd7b2ece71b" providerId="AD" clId="Web-{3A86FFB2-2E2A-4C8F-B92B-2F39C98614DC}" dt="2021-07-30T19:00:14.928" v="8" actId="20577"/>
      <pc:docMkLst>
        <pc:docMk/>
      </pc:docMkLst>
      <pc:sldChg chg="addSp delSp modSp">
        <pc:chgData name="NITHIN SHINE K" userId="S::nithinshine.k2020@vitstudent.ac.in::38c56de3-d9b1-4b62-9709-3dd7b2ece71b" providerId="AD" clId="Web-{3A86FFB2-2E2A-4C8F-B92B-2F39C98614DC}" dt="2021-07-30T19:00:14.928" v="8" actId="20577"/>
        <pc:sldMkLst>
          <pc:docMk/>
          <pc:sldMk cId="2378970445" sldId="256"/>
        </pc:sldMkLst>
        <pc:spChg chg="mod">
          <ac:chgData name="NITHIN SHINE K" userId="S::nithinshine.k2020@vitstudent.ac.in::38c56de3-d9b1-4b62-9709-3dd7b2ece71b" providerId="AD" clId="Web-{3A86FFB2-2E2A-4C8F-B92B-2F39C98614DC}" dt="2021-07-30T19:00:14.928" v="8" actId="20577"/>
          <ac:spMkLst>
            <pc:docMk/>
            <pc:sldMk cId="2378970445" sldId="256"/>
            <ac:spMk id="3" creationId="{F2B9B242-8D98-4EAD-BA20-48FADB3FDF17}"/>
          </ac:spMkLst>
        </pc:spChg>
        <pc:spChg chg="add del mod">
          <ac:chgData name="NITHIN SHINE K" userId="S::nithinshine.k2020@vitstudent.ac.in::38c56de3-d9b1-4b62-9709-3dd7b2ece71b" providerId="AD" clId="Web-{3A86FFB2-2E2A-4C8F-B92B-2F39C98614DC}" dt="2021-07-30T18:59:56.694" v="2"/>
          <ac:spMkLst>
            <pc:docMk/>
            <pc:sldMk cId="2378970445" sldId="256"/>
            <ac:spMk id="5" creationId="{0599B0FD-77E8-4FB6-84BF-B43F75A0010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98467F-9428-41CC-9D67-BD67847CCD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992347-8960-4709-9E22-0F64454279C1}">
      <dgm:prSet/>
      <dgm:spPr/>
      <dgm:t>
        <a:bodyPr/>
        <a:lstStyle/>
        <a:p>
          <a:pPr>
            <a:lnSpc>
              <a:spcPct val="100000"/>
            </a:lnSpc>
          </a:pPr>
          <a:r>
            <a:rPr lang="en-US"/>
            <a:t>Hard-ware implementation with Arduino</a:t>
          </a:r>
        </a:p>
      </dgm:t>
    </dgm:pt>
    <dgm:pt modelId="{B52F4B22-B200-42CD-AB99-53F005289AAC}" type="parTrans" cxnId="{BA0F9857-D895-4157-95F3-FF992CB8BD78}">
      <dgm:prSet/>
      <dgm:spPr/>
      <dgm:t>
        <a:bodyPr/>
        <a:lstStyle/>
        <a:p>
          <a:endParaRPr lang="en-US"/>
        </a:p>
      </dgm:t>
    </dgm:pt>
    <dgm:pt modelId="{8ADE8FCA-2B8E-4EEB-99AF-9EEDDB8F5441}" type="sibTrans" cxnId="{BA0F9857-D895-4157-95F3-FF992CB8BD78}">
      <dgm:prSet/>
      <dgm:spPr/>
      <dgm:t>
        <a:bodyPr/>
        <a:lstStyle/>
        <a:p>
          <a:endParaRPr lang="en-US"/>
        </a:p>
      </dgm:t>
    </dgm:pt>
    <dgm:pt modelId="{49442544-554E-4FFE-BF07-5251F68803B4}">
      <dgm:prSet/>
      <dgm:spPr/>
      <dgm:t>
        <a:bodyPr/>
        <a:lstStyle/>
        <a:p>
          <a:pPr>
            <a:lnSpc>
              <a:spcPct val="100000"/>
            </a:lnSpc>
          </a:pPr>
          <a:r>
            <a:rPr lang="en-US"/>
            <a:t>Running the software using Arduino IDE</a:t>
          </a:r>
        </a:p>
      </dgm:t>
    </dgm:pt>
    <dgm:pt modelId="{567E7BD9-588F-43F6-9B28-287A9C0D2321}" type="parTrans" cxnId="{0E81FA17-6E33-48D6-A051-AF7C87C0755C}">
      <dgm:prSet/>
      <dgm:spPr/>
      <dgm:t>
        <a:bodyPr/>
        <a:lstStyle/>
        <a:p>
          <a:endParaRPr lang="en-US"/>
        </a:p>
      </dgm:t>
    </dgm:pt>
    <dgm:pt modelId="{1605F5DF-484A-426E-BAE6-42611A2605A8}" type="sibTrans" cxnId="{0E81FA17-6E33-48D6-A051-AF7C87C0755C}">
      <dgm:prSet/>
      <dgm:spPr/>
      <dgm:t>
        <a:bodyPr/>
        <a:lstStyle/>
        <a:p>
          <a:endParaRPr lang="en-US"/>
        </a:p>
      </dgm:t>
    </dgm:pt>
    <dgm:pt modelId="{B45DE2D1-5BD4-412D-9161-4DD1C0C16D05}">
      <dgm:prSet/>
      <dgm:spPr/>
      <dgm:t>
        <a:bodyPr/>
        <a:lstStyle/>
        <a:p>
          <a:pPr>
            <a:lnSpc>
              <a:spcPct val="100000"/>
            </a:lnSpc>
          </a:pPr>
          <a:r>
            <a:rPr lang="en-US"/>
            <a:t>Using the Processing software to simulate the </a:t>
          </a:r>
          <a:r>
            <a:rPr lang="en-US">
              <a:latin typeface="Aharoni"/>
            </a:rPr>
            <a:t>virtual-cube</a:t>
          </a:r>
          <a:endParaRPr lang="en-US"/>
        </a:p>
      </dgm:t>
    </dgm:pt>
    <dgm:pt modelId="{AF01D16D-5DE5-4A09-9A14-3D58A9EC50AF}" type="parTrans" cxnId="{CD48937F-F34D-49F4-B8D8-26A1B739A236}">
      <dgm:prSet/>
      <dgm:spPr/>
      <dgm:t>
        <a:bodyPr/>
        <a:lstStyle/>
        <a:p>
          <a:endParaRPr lang="en-US"/>
        </a:p>
      </dgm:t>
    </dgm:pt>
    <dgm:pt modelId="{304A4402-F66F-433B-AE34-C74C29051B7A}" type="sibTrans" cxnId="{CD48937F-F34D-49F4-B8D8-26A1B739A236}">
      <dgm:prSet/>
      <dgm:spPr/>
      <dgm:t>
        <a:bodyPr/>
        <a:lstStyle/>
        <a:p>
          <a:endParaRPr lang="en-US"/>
        </a:p>
      </dgm:t>
    </dgm:pt>
    <dgm:pt modelId="{E5D0437A-7B5C-4792-ABE7-DDAB5B25C85F}" type="pres">
      <dgm:prSet presAssocID="{D298467F-9428-41CC-9D67-BD67847CCD7D}" presName="root" presStyleCnt="0">
        <dgm:presLayoutVars>
          <dgm:dir/>
          <dgm:resizeHandles val="exact"/>
        </dgm:presLayoutVars>
      </dgm:prSet>
      <dgm:spPr/>
    </dgm:pt>
    <dgm:pt modelId="{C6AD9A1E-088D-4E6F-9F2F-CC822853FD6B}" type="pres">
      <dgm:prSet presAssocID="{E4992347-8960-4709-9E22-0F64454279C1}" presName="compNode" presStyleCnt="0"/>
      <dgm:spPr/>
    </dgm:pt>
    <dgm:pt modelId="{5C0C22E6-2562-493E-A83B-05E9E4FD3898}" type="pres">
      <dgm:prSet presAssocID="{E4992347-8960-4709-9E22-0F64454279C1}" presName="bgRect" presStyleLbl="bgShp" presStyleIdx="0" presStyleCnt="3"/>
      <dgm:spPr/>
    </dgm:pt>
    <dgm:pt modelId="{36A75D57-97E7-479A-8792-30B2017C6D3A}" type="pres">
      <dgm:prSet presAssocID="{E4992347-8960-4709-9E22-0F64454279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79AD0BD-313E-495D-BDBF-EB103C93E5E5}" type="pres">
      <dgm:prSet presAssocID="{E4992347-8960-4709-9E22-0F64454279C1}" presName="spaceRect" presStyleCnt="0"/>
      <dgm:spPr/>
    </dgm:pt>
    <dgm:pt modelId="{ACB25C72-20B8-467B-A746-DCFB9A3EF00A}" type="pres">
      <dgm:prSet presAssocID="{E4992347-8960-4709-9E22-0F64454279C1}" presName="parTx" presStyleLbl="revTx" presStyleIdx="0" presStyleCnt="3">
        <dgm:presLayoutVars>
          <dgm:chMax val="0"/>
          <dgm:chPref val="0"/>
        </dgm:presLayoutVars>
      </dgm:prSet>
      <dgm:spPr/>
    </dgm:pt>
    <dgm:pt modelId="{431C74FF-41EF-4442-BC6D-3F761E106345}" type="pres">
      <dgm:prSet presAssocID="{8ADE8FCA-2B8E-4EEB-99AF-9EEDDB8F5441}" presName="sibTrans" presStyleCnt="0"/>
      <dgm:spPr/>
    </dgm:pt>
    <dgm:pt modelId="{D5E613DB-10E8-4C25-B282-5C557583AFBD}" type="pres">
      <dgm:prSet presAssocID="{49442544-554E-4FFE-BF07-5251F68803B4}" presName="compNode" presStyleCnt="0"/>
      <dgm:spPr/>
    </dgm:pt>
    <dgm:pt modelId="{5838F1EE-5BD2-4066-98E1-D5254A6462C1}" type="pres">
      <dgm:prSet presAssocID="{49442544-554E-4FFE-BF07-5251F68803B4}" presName="bgRect" presStyleLbl="bgShp" presStyleIdx="1" presStyleCnt="3"/>
      <dgm:spPr/>
    </dgm:pt>
    <dgm:pt modelId="{BDA9BEA0-4393-4394-BF05-EA18CE011F50}" type="pres">
      <dgm:prSet presAssocID="{49442544-554E-4FFE-BF07-5251F68803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2B437A4-FD51-42F3-AD87-1C28BC97F6D9}" type="pres">
      <dgm:prSet presAssocID="{49442544-554E-4FFE-BF07-5251F68803B4}" presName="spaceRect" presStyleCnt="0"/>
      <dgm:spPr/>
    </dgm:pt>
    <dgm:pt modelId="{C915B8EB-543A-4603-B417-D43A2241627D}" type="pres">
      <dgm:prSet presAssocID="{49442544-554E-4FFE-BF07-5251F68803B4}" presName="parTx" presStyleLbl="revTx" presStyleIdx="1" presStyleCnt="3">
        <dgm:presLayoutVars>
          <dgm:chMax val="0"/>
          <dgm:chPref val="0"/>
        </dgm:presLayoutVars>
      </dgm:prSet>
      <dgm:spPr/>
    </dgm:pt>
    <dgm:pt modelId="{F08AD495-77A9-4732-B1B0-AFCD60B2EA49}" type="pres">
      <dgm:prSet presAssocID="{1605F5DF-484A-426E-BAE6-42611A2605A8}" presName="sibTrans" presStyleCnt="0"/>
      <dgm:spPr/>
    </dgm:pt>
    <dgm:pt modelId="{0B62B2D6-7F8B-4754-933D-35E2FCFFF26B}" type="pres">
      <dgm:prSet presAssocID="{B45DE2D1-5BD4-412D-9161-4DD1C0C16D05}" presName="compNode" presStyleCnt="0"/>
      <dgm:spPr/>
    </dgm:pt>
    <dgm:pt modelId="{BACF17F8-60DE-4E67-94C2-7E5D335865C2}" type="pres">
      <dgm:prSet presAssocID="{B45DE2D1-5BD4-412D-9161-4DD1C0C16D05}" presName="bgRect" presStyleLbl="bgShp" presStyleIdx="2" presStyleCnt="3"/>
      <dgm:spPr/>
    </dgm:pt>
    <dgm:pt modelId="{A7D71D7E-11D0-4065-88B8-3E28EC8AD678}" type="pres">
      <dgm:prSet presAssocID="{B45DE2D1-5BD4-412D-9161-4DD1C0C16D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57986A7-21B4-4F8F-82BE-B2FED8ED401B}" type="pres">
      <dgm:prSet presAssocID="{B45DE2D1-5BD4-412D-9161-4DD1C0C16D05}" presName="spaceRect" presStyleCnt="0"/>
      <dgm:spPr/>
    </dgm:pt>
    <dgm:pt modelId="{DB73CD2F-6956-4615-9F0C-9BA29C8D3537}" type="pres">
      <dgm:prSet presAssocID="{B45DE2D1-5BD4-412D-9161-4DD1C0C16D05}" presName="parTx" presStyleLbl="revTx" presStyleIdx="2" presStyleCnt="3">
        <dgm:presLayoutVars>
          <dgm:chMax val="0"/>
          <dgm:chPref val="0"/>
        </dgm:presLayoutVars>
      </dgm:prSet>
      <dgm:spPr/>
    </dgm:pt>
  </dgm:ptLst>
  <dgm:cxnLst>
    <dgm:cxn modelId="{0E81FA17-6E33-48D6-A051-AF7C87C0755C}" srcId="{D298467F-9428-41CC-9D67-BD67847CCD7D}" destId="{49442544-554E-4FFE-BF07-5251F68803B4}" srcOrd="1" destOrd="0" parTransId="{567E7BD9-588F-43F6-9B28-287A9C0D2321}" sibTransId="{1605F5DF-484A-426E-BAE6-42611A2605A8}"/>
    <dgm:cxn modelId="{E5E23E63-AAB9-4634-8621-86E78500FB5D}" type="presOf" srcId="{D298467F-9428-41CC-9D67-BD67847CCD7D}" destId="{E5D0437A-7B5C-4792-ABE7-DDAB5B25C85F}" srcOrd="0" destOrd="0" presId="urn:microsoft.com/office/officeart/2018/2/layout/IconVerticalSolidList"/>
    <dgm:cxn modelId="{27F7EB4F-BEB5-47A2-98B1-F13F5ABD0A87}" type="presOf" srcId="{49442544-554E-4FFE-BF07-5251F68803B4}" destId="{C915B8EB-543A-4603-B417-D43A2241627D}" srcOrd="0" destOrd="0" presId="urn:microsoft.com/office/officeart/2018/2/layout/IconVerticalSolidList"/>
    <dgm:cxn modelId="{BA0F9857-D895-4157-95F3-FF992CB8BD78}" srcId="{D298467F-9428-41CC-9D67-BD67847CCD7D}" destId="{E4992347-8960-4709-9E22-0F64454279C1}" srcOrd="0" destOrd="0" parTransId="{B52F4B22-B200-42CD-AB99-53F005289AAC}" sibTransId="{8ADE8FCA-2B8E-4EEB-99AF-9EEDDB8F5441}"/>
    <dgm:cxn modelId="{094BEC57-DC04-4C17-8FE9-17AA1B567C41}" type="presOf" srcId="{E4992347-8960-4709-9E22-0F64454279C1}" destId="{ACB25C72-20B8-467B-A746-DCFB9A3EF00A}" srcOrd="0" destOrd="0" presId="urn:microsoft.com/office/officeart/2018/2/layout/IconVerticalSolidList"/>
    <dgm:cxn modelId="{CD48937F-F34D-49F4-B8D8-26A1B739A236}" srcId="{D298467F-9428-41CC-9D67-BD67847CCD7D}" destId="{B45DE2D1-5BD4-412D-9161-4DD1C0C16D05}" srcOrd="2" destOrd="0" parTransId="{AF01D16D-5DE5-4A09-9A14-3D58A9EC50AF}" sibTransId="{304A4402-F66F-433B-AE34-C74C29051B7A}"/>
    <dgm:cxn modelId="{384C8298-3FE5-4A88-BC1C-D812D2695ABC}" type="presOf" srcId="{B45DE2D1-5BD4-412D-9161-4DD1C0C16D05}" destId="{DB73CD2F-6956-4615-9F0C-9BA29C8D3537}" srcOrd="0" destOrd="0" presId="urn:microsoft.com/office/officeart/2018/2/layout/IconVerticalSolidList"/>
    <dgm:cxn modelId="{530251D5-9F39-45AB-B9A3-ECF023F7DE33}" type="presParOf" srcId="{E5D0437A-7B5C-4792-ABE7-DDAB5B25C85F}" destId="{C6AD9A1E-088D-4E6F-9F2F-CC822853FD6B}" srcOrd="0" destOrd="0" presId="urn:microsoft.com/office/officeart/2018/2/layout/IconVerticalSolidList"/>
    <dgm:cxn modelId="{AC3DFE1C-E1C3-434F-8592-527BA3444DAC}" type="presParOf" srcId="{C6AD9A1E-088D-4E6F-9F2F-CC822853FD6B}" destId="{5C0C22E6-2562-493E-A83B-05E9E4FD3898}" srcOrd="0" destOrd="0" presId="urn:microsoft.com/office/officeart/2018/2/layout/IconVerticalSolidList"/>
    <dgm:cxn modelId="{80B4EDF3-601B-44A8-A6A3-51CA264C410E}" type="presParOf" srcId="{C6AD9A1E-088D-4E6F-9F2F-CC822853FD6B}" destId="{36A75D57-97E7-479A-8792-30B2017C6D3A}" srcOrd="1" destOrd="0" presId="urn:microsoft.com/office/officeart/2018/2/layout/IconVerticalSolidList"/>
    <dgm:cxn modelId="{8FB1F8D5-2665-499B-AA2D-5B6914E93323}" type="presParOf" srcId="{C6AD9A1E-088D-4E6F-9F2F-CC822853FD6B}" destId="{779AD0BD-313E-495D-BDBF-EB103C93E5E5}" srcOrd="2" destOrd="0" presId="urn:microsoft.com/office/officeart/2018/2/layout/IconVerticalSolidList"/>
    <dgm:cxn modelId="{1AFB2E2E-7CD9-4DFF-A466-44AF1D3EB9E8}" type="presParOf" srcId="{C6AD9A1E-088D-4E6F-9F2F-CC822853FD6B}" destId="{ACB25C72-20B8-467B-A746-DCFB9A3EF00A}" srcOrd="3" destOrd="0" presId="urn:microsoft.com/office/officeart/2018/2/layout/IconVerticalSolidList"/>
    <dgm:cxn modelId="{D15E8DA1-B593-462C-A9CF-2BAF3611A664}" type="presParOf" srcId="{E5D0437A-7B5C-4792-ABE7-DDAB5B25C85F}" destId="{431C74FF-41EF-4442-BC6D-3F761E106345}" srcOrd="1" destOrd="0" presId="urn:microsoft.com/office/officeart/2018/2/layout/IconVerticalSolidList"/>
    <dgm:cxn modelId="{EC1CE733-EA6A-43F5-97D5-481A1D1E9C42}" type="presParOf" srcId="{E5D0437A-7B5C-4792-ABE7-DDAB5B25C85F}" destId="{D5E613DB-10E8-4C25-B282-5C557583AFBD}" srcOrd="2" destOrd="0" presId="urn:microsoft.com/office/officeart/2018/2/layout/IconVerticalSolidList"/>
    <dgm:cxn modelId="{19874F7E-4A6F-41BC-9D56-D438D9062C0D}" type="presParOf" srcId="{D5E613DB-10E8-4C25-B282-5C557583AFBD}" destId="{5838F1EE-5BD2-4066-98E1-D5254A6462C1}" srcOrd="0" destOrd="0" presId="urn:microsoft.com/office/officeart/2018/2/layout/IconVerticalSolidList"/>
    <dgm:cxn modelId="{202CD752-FC8C-4A63-B66C-4CF94EE96E86}" type="presParOf" srcId="{D5E613DB-10E8-4C25-B282-5C557583AFBD}" destId="{BDA9BEA0-4393-4394-BF05-EA18CE011F50}" srcOrd="1" destOrd="0" presId="urn:microsoft.com/office/officeart/2018/2/layout/IconVerticalSolidList"/>
    <dgm:cxn modelId="{FC70B00D-4768-438F-BE9C-3C5A7DFF43BF}" type="presParOf" srcId="{D5E613DB-10E8-4C25-B282-5C557583AFBD}" destId="{12B437A4-FD51-42F3-AD87-1C28BC97F6D9}" srcOrd="2" destOrd="0" presId="urn:microsoft.com/office/officeart/2018/2/layout/IconVerticalSolidList"/>
    <dgm:cxn modelId="{525B3DD0-8A47-433A-9EB1-F83FFCA23D60}" type="presParOf" srcId="{D5E613DB-10E8-4C25-B282-5C557583AFBD}" destId="{C915B8EB-543A-4603-B417-D43A2241627D}" srcOrd="3" destOrd="0" presId="urn:microsoft.com/office/officeart/2018/2/layout/IconVerticalSolidList"/>
    <dgm:cxn modelId="{6BD116BE-0421-429C-B890-606BBD31A555}" type="presParOf" srcId="{E5D0437A-7B5C-4792-ABE7-DDAB5B25C85F}" destId="{F08AD495-77A9-4732-B1B0-AFCD60B2EA49}" srcOrd="3" destOrd="0" presId="urn:microsoft.com/office/officeart/2018/2/layout/IconVerticalSolidList"/>
    <dgm:cxn modelId="{2C4DC50E-014B-47A0-98ED-4F1AF84688B8}" type="presParOf" srcId="{E5D0437A-7B5C-4792-ABE7-DDAB5B25C85F}" destId="{0B62B2D6-7F8B-4754-933D-35E2FCFFF26B}" srcOrd="4" destOrd="0" presId="urn:microsoft.com/office/officeart/2018/2/layout/IconVerticalSolidList"/>
    <dgm:cxn modelId="{7283F79B-70CA-4039-8C20-97A381FA0C26}" type="presParOf" srcId="{0B62B2D6-7F8B-4754-933D-35E2FCFFF26B}" destId="{BACF17F8-60DE-4E67-94C2-7E5D335865C2}" srcOrd="0" destOrd="0" presId="urn:microsoft.com/office/officeart/2018/2/layout/IconVerticalSolidList"/>
    <dgm:cxn modelId="{2BA4C53F-28E6-462D-B863-F52459D6201B}" type="presParOf" srcId="{0B62B2D6-7F8B-4754-933D-35E2FCFFF26B}" destId="{A7D71D7E-11D0-4065-88B8-3E28EC8AD678}" srcOrd="1" destOrd="0" presId="urn:microsoft.com/office/officeart/2018/2/layout/IconVerticalSolidList"/>
    <dgm:cxn modelId="{F59A931B-050D-446C-9CEA-1CDFBD01E7C9}" type="presParOf" srcId="{0B62B2D6-7F8B-4754-933D-35E2FCFFF26B}" destId="{757986A7-21B4-4F8F-82BE-B2FED8ED401B}" srcOrd="2" destOrd="0" presId="urn:microsoft.com/office/officeart/2018/2/layout/IconVerticalSolidList"/>
    <dgm:cxn modelId="{25FEED8F-D572-4D17-9F4C-1986DE825142}" type="presParOf" srcId="{0B62B2D6-7F8B-4754-933D-35E2FCFFF26B}" destId="{DB73CD2F-6956-4615-9F0C-9BA29C8D35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9F58FC-3294-4183-8E55-6B95F9E3BB22}"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C07EEF10-CFA1-41F5-AE2F-D0A6252E9B4A}">
      <dgm:prSet/>
      <dgm:spPr/>
      <dgm:t>
        <a:bodyPr/>
        <a:lstStyle/>
        <a:p>
          <a:r>
            <a:rPr lang="en-US"/>
            <a:t>Steps to be implemented:</a:t>
          </a:r>
          <a:br>
            <a:rPr lang="en-US"/>
          </a:br>
          <a:r>
            <a:rPr lang="en-US"/>
            <a:t>Spray the glue onto the cardboard and smooth the foil onto one side. Work slowly and try to leave a small gap around the edge of the foil. It is important that the foil plates do not touch each other when we tape the three sides together. In a pinch you can use a glue stick.</a:t>
          </a:r>
        </a:p>
      </dgm:t>
    </dgm:pt>
    <dgm:pt modelId="{BAA22A0E-956E-4E5A-A29A-BD3E9316A0DD}" type="parTrans" cxnId="{DA581E52-029F-4D17-9811-B8BC63B76DCF}">
      <dgm:prSet/>
      <dgm:spPr/>
      <dgm:t>
        <a:bodyPr/>
        <a:lstStyle/>
        <a:p>
          <a:endParaRPr lang="en-US"/>
        </a:p>
      </dgm:t>
    </dgm:pt>
    <dgm:pt modelId="{EE1C3E8B-682B-4611-9132-69F8E235B019}" type="sibTrans" cxnId="{DA581E52-029F-4D17-9811-B8BC63B76DCF}">
      <dgm:prSet/>
      <dgm:spPr/>
      <dgm:t>
        <a:bodyPr/>
        <a:lstStyle/>
        <a:p>
          <a:endParaRPr lang="en-US"/>
        </a:p>
      </dgm:t>
    </dgm:pt>
    <dgm:pt modelId="{BB0EBDCC-E8F9-4617-A67D-0E264DB680B9}">
      <dgm:prSet/>
      <dgm:spPr/>
      <dgm:t>
        <a:bodyPr/>
        <a:lstStyle/>
        <a:p>
          <a:r>
            <a:rPr lang="en-US"/>
            <a:t>cut a small notch in the inside edge of the rightmost plate to make it easier to connect the alligator clips later on .</a:t>
          </a:r>
        </a:p>
      </dgm:t>
    </dgm:pt>
    <dgm:pt modelId="{A4500466-056C-45AE-BABB-D36A65D0D999}" type="parTrans" cxnId="{E4F02553-3463-4C9F-AA75-DA94182EBACB}">
      <dgm:prSet/>
      <dgm:spPr/>
      <dgm:t>
        <a:bodyPr/>
        <a:lstStyle/>
        <a:p>
          <a:endParaRPr lang="en-US"/>
        </a:p>
      </dgm:t>
    </dgm:pt>
    <dgm:pt modelId="{3891A499-E2E0-47A9-9EB7-E7CEEB006017}" type="sibTrans" cxnId="{E4F02553-3463-4C9F-AA75-DA94182EBACB}">
      <dgm:prSet/>
      <dgm:spPr/>
      <dgm:t>
        <a:bodyPr/>
        <a:lstStyle/>
        <a:p>
          <a:endParaRPr lang="en-US"/>
        </a:p>
      </dgm:t>
    </dgm:pt>
    <dgm:pt modelId="{B07089D5-977A-4635-8E45-61BCF9ABDD08}">
      <dgm:prSet/>
      <dgm:spPr/>
      <dgm:t>
        <a:bodyPr/>
        <a:lstStyle/>
        <a:p>
          <a:r>
            <a:rPr lang="en-US"/>
            <a:t>Using tape, assemble the plates to form one half of a cube. On the other non-alligator end of the cables, twist together the 3 shield wires and solder them. The shield will be connected to the 5V pin on the Arduino. This will minimize the antenna effect of the cable on the circuit.</a:t>
          </a:r>
        </a:p>
      </dgm:t>
    </dgm:pt>
    <dgm:pt modelId="{B8BC2D43-4138-45F9-A27C-958C2D4D02CC}" type="parTrans" cxnId="{1A56274F-3E76-43FA-B755-45090A37764B}">
      <dgm:prSet/>
      <dgm:spPr/>
      <dgm:t>
        <a:bodyPr/>
        <a:lstStyle/>
        <a:p>
          <a:endParaRPr lang="en-US"/>
        </a:p>
      </dgm:t>
    </dgm:pt>
    <dgm:pt modelId="{458A50E8-B622-4FE1-A3DE-70A775E8AFF4}" type="sibTrans" cxnId="{1A56274F-3E76-43FA-B755-45090A37764B}">
      <dgm:prSet/>
      <dgm:spPr/>
      <dgm:t>
        <a:bodyPr/>
        <a:lstStyle/>
        <a:p>
          <a:endParaRPr lang="en-US"/>
        </a:p>
      </dgm:t>
    </dgm:pt>
    <dgm:pt modelId="{F1F04F6C-D284-4DC6-9AA4-1774F4780BB0}" type="pres">
      <dgm:prSet presAssocID="{019F58FC-3294-4183-8E55-6B95F9E3BB22}" presName="Name0" presStyleCnt="0">
        <dgm:presLayoutVars>
          <dgm:dir/>
          <dgm:resizeHandles val="exact"/>
        </dgm:presLayoutVars>
      </dgm:prSet>
      <dgm:spPr/>
    </dgm:pt>
    <dgm:pt modelId="{FC87FF82-4227-41B0-AE43-8A8C8410E20E}" type="pres">
      <dgm:prSet presAssocID="{C07EEF10-CFA1-41F5-AE2F-D0A6252E9B4A}" presName="node" presStyleLbl="node1" presStyleIdx="0" presStyleCnt="3">
        <dgm:presLayoutVars>
          <dgm:bulletEnabled val="1"/>
        </dgm:presLayoutVars>
      </dgm:prSet>
      <dgm:spPr/>
    </dgm:pt>
    <dgm:pt modelId="{47ADEBFB-4D62-47DB-98D0-2D06001C7E12}" type="pres">
      <dgm:prSet presAssocID="{EE1C3E8B-682B-4611-9132-69F8E235B019}" presName="sibTrans" presStyleLbl="sibTrans2D1" presStyleIdx="0" presStyleCnt="2"/>
      <dgm:spPr/>
    </dgm:pt>
    <dgm:pt modelId="{34900BAB-794F-48FD-AFB8-B339DD742BC8}" type="pres">
      <dgm:prSet presAssocID="{EE1C3E8B-682B-4611-9132-69F8E235B019}" presName="connectorText" presStyleLbl="sibTrans2D1" presStyleIdx="0" presStyleCnt="2"/>
      <dgm:spPr/>
    </dgm:pt>
    <dgm:pt modelId="{D40F659F-1FA6-4E50-BA2E-5F8A3592E5CE}" type="pres">
      <dgm:prSet presAssocID="{BB0EBDCC-E8F9-4617-A67D-0E264DB680B9}" presName="node" presStyleLbl="node1" presStyleIdx="1" presStyleCnt="3">
        <dgm:presLayoutVars>
          <dgm:bulletEnabled val="1"/>
        </dgm:presLayoutVars>
      </dgm:prSet>
      <dgm:spPr/>
    </dgm:pt>
    <dgm:pt modelId="{6DE0524B-5EEA-4F25-A547-6290006F7BD6}" type="pres">
      <dgm:prSet presAssocID="{3891A499-E2E0-47A9-9EB7-E7CEEB006017}" presName="sibTrans" presStyleLbl="sibTrans2D1" presStyleIdx="1" presStyleCnt="2"/>
      <dgm:spPr/>
    </dgm:pt>
    <dgm:pt modelId="{DD0F1987-0A6B-4C63-893A-BA134328720D}" type="pres">
      <dgm:prSet presAssocID="{3891A499-E2E0-47A9-9EB7-E7CEEB006017}" presName="connectorText" presStyleLbl="sibTrans2D1" presStyleIdx="1" presStyleCnt="2"/>
      <dgm:spPr/>
    </dgm:pt>
    <dgm:pt modelId="{A74170C7-24EF-439D-8A6E-92E13FE47E94}" type="pres">
      <dgm:prSet presAssocID="{B07089D5-977A-4635-8E45-61BCF9ABDD08}" presName="node" presStyleLbl="node1" presStyleIdx="2" presStyleCnt="3">
        <dgm:presLayoutVars>
          <dgm:bulletEnabled val="1"/>
        </dgm:presLayoutVars>
      </dgm:prSet>
      <dgm:spPr/>
    </dgm:pt>
  </dgm:ptLst>
  <dgm:cxnLst>
    <dgm:cxn modelId="{E0666B3E-CDA7-4C10-882D-218C8C8C155D}" type="presOf" srcId="{3891A499-E2E0-47A9-9EB7-E7CEEB006017}" destId="{6DE0524B-5EEA-4F25-A547-6290006F7BD6}" srcOrd="0" destOrd="0" presId="urn:microsoft.com/office/officeart/2005/8/layout/process1"/>
    <dgm:cxn modelId="{7E13EF42-93A6-4F4B-B032-0BC91F419B85}" type="presOf" srcId="{EE1C3E8B-682B-4611-9132-69F8E235B019}" destId="{47ADEBFB-4D62-47DB-98D0-2D06001C7E12}" srcOrd="0" destOrd="0" presId="urn:microsoft.com/office/officeart/2005/8/layout/process1"/>
    <dgm:cxn modelId="{5AD0AE6D-4A62-413F-A0F9-230470B7E24A}" type="presOf" srcId="{B07089D5-977A-4635-8E45-61BCF9ABDD08}" destId="{A74170C7-24EF-439D-8A6E-92E13FE47E94}" srcOrd="0" destOrd="0" presId="urn:microsoft.com/office/officeart/2005/8/layout/process1"/>
    <dgm:cxn modelId="{1A56274F-3E76-43FA-B755-45090A37764B}" srcId="{019F58FC-3294-4183-8E55-6B95F9E3BB22}" destId="{B07089D5-977A-4635-8E45-61BCF9ABDD08}" srcOrd="2" destOrd="0" parTransId="{B8BC2D43-4138-45F9-A27C-958C2D4D02CC}" sibTransId="{458A50E8-B622-4FE1-A3DE-70A775E8AFF4}"/>
    <dgm:cxn modelId="{DA581E52-029F-4D17-9811-B8BC63B76DCF}" srcId="{019F58FC-3294-4183-8E55-6B95F9E3BB22}" destId="{C07EEF10-CFA1-41F5-AE2F-D0A6252E9B4A}" srcOrd="0" destOrd="0" parTransId="{BAA22A0E-956E-4E5A-A29A-BD3E9316A0DD}" sibTransId="{EE1C3E8B-682B-4611-9132-69F8E235B019}"/>
    <dgm:cxn modelId="{E4F02553-3463-4C9F-AA75-DA94182EBACB}" srcId="{019F58FC-3294-4183-8E55-6B95F9E3BB22}" destId="{BB0EBDCC-E8F9-4617-A67D-0E264DB680B9}" srcOrd="1" destOrd="0" parTransId="{A4500466-056C-45AE-BABB-D36A65D0D999}" sibTransId="{3891A499-E2E0-47A9-9EB7-E7CEEB006017}"/>
    <dgm:cxn modelId="{97F7FFBE-35BD-43D1-86A6-88873FCF0573}" type="presOf" srcId="{3891A499-E2E0-47A9-9EB7-E7CEEB006017}" destId="{DD0F1987-0A6B-4C63-893A-BA134328720D}" srcOrd="1" destOrd="0" presId="urn:microsoft.com/office/officeart/2005/8/layout/process1"/>
    <dgm:cxn modelId="{E4EEC5C7-8FBC-470D-A919-1E658A74FD0C}" type="presOf" srcId="{EE1C3E8B-682B-4611-9132-69F8E235B019}" destId="{34900BAB-794F-48FD-AFB8-B339DD742BC8}" srcOrd="1" destOrd="0" presId="urn:microsoft.com/office/officeart/2005/8/layout/process1"/>
    <dgm:cxn modelId="{D5497BD6-A408-4B86-AA58-A23903B3F082}" type="presOf" srcId="{019F58FC-3294-4183-8E55-6B95F9E3BB22}" destId="{F1F04F6C-D284-4DC6-9AA4-1774F4780BB0}" srcOrd="0" destOrd="0" presId="urn:microsoft.com/office/officeart/2005/8/layout/process1"/>
    <dgm:cxn modelId="{883DE6E1-1428-48B7-994B-EEA6BE52BDA6}" type="presOf" srcId="{BB0EBDCC-E8F9-4617-A67D-0E264DB680B9}" destId="{D40F659F-1FA6-4E50-BA2E-5F8A3592E5CE}" srcOrd="0" destOrd="0" presId="urn:microsoft.com/office/officeart/2005/8/layout/process1"/>
    <dgm:cxn modelId="{A67987F3-853D-4DFA-A939-64755A34ADD3}" type="presOf" srcId="{C07EEF10-CFA1-41F5-AE2F-D0A6252E9B4A}" destId="{FC87FF82-4227-41B0-AE43-8A8C8410E20E}" srcOrd="0" destOrd="0" presId="urn:microsoft.com/office/officeart/2005/8/layout/process1"/>
    <dgm:cxn modelId="{1F770A17-15F1-4F83-8C75-DCA8EE3134DC}" type="presParOf" srcId="{F1F04F6C-D284-4DC6-9AA4-1774F4780BB0}" destId="{FC87FF82-4227-41B0-AE43-8A8C8410E20E}" srcOrd="0" destOrd="0" presId="urn:microsoft.com/office/officeart/2005/8/layout/process1"/>
    <dgm:cxn modelId="{AFF1809A-FFE7-4B62-9411-BBB81E8BCADB}" type="presParOf" srcId="{F1F04F6C-D284-4DC6-9AA4-1774F4780BB0}" destId="{47ADEBFB-4D62-47DB-98D0-2D06001C7E12}" srcOrd="1" destOrd="0" presId="urn:microsoft.com/office/officeart/2005/8/layout/process1"/>
    <dgm:cxn modelId="{C2A098DB-A775-4787-9D1F-641134C7B44F}" type="presParOf" srcId="{47ADEBFB-4D62-47DB-98D0-2D06001C7E12}" destId="{34900BAB-794F-48FD-AFB8-B339DD742BC8}" srcOrd="0" destOrd="0" presId="urn:microsoft.com/office/officeart/2005/8/layout/process1"/>
    <dgm:cxn modelId="{407BC00E-F567-4098-B199-7AA49BC19A9E}" type="presParOf" srcId="{F1F04F6C-D284-4DC6-9AA4-1774F4780BB0}" destId="{D40F659F-1FA6-4E50-BA2E-5F8A3592E5CE}" srcOrd="2" destOrd="0" presId="urn:microsoft.com/office/officeart/2005/8/layout/process1"/>
    <dgm:cxn modelId="{895FE2E4-5087-4F05-8798-E740D1D3844E}" type="presParOf" srcId="{F1F04F6C-D284-4DC6-9AA4-1774F4780BB0}" destId="{6DE0524B-5EEA-4F25-A547-6290006F7BD6}" srcOrd="3" destOrd="0" presId="urn:microsoft.com/office/officeart/2005/8/layout/process1"/>
    <dgm:cxn modelId="{045739CC-4681-4E7A-8400-9924BEF9D6AF}" type="presParOf" srcId="{6DE0524B-5EEA-4F25-A547-6290006F7BD6}" destId="{DD0F1987-0A6B-4C63-893A-BA134328720D}" srcOrd="0" destOrd="0" presId="urn:microsoft.com/office/officeart/2005/8/layout/process1"/>
    <dgm:cxn modelId="{40F574B4-D2B9-4C22-BAF0-9F91745B0413}" type="presParOf" srcId="{F1F04F6C-D284-4DC6-9AA4-1774F4780BB0}" destId="{A74170C7-24EF-439D-8A6E-92E13FE47E9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C22E6-2562-493E-A83B-05E9E4FD3898}">
      <dsp:nvSpPr>
        <dsp:cNvPr id="0" name=""/>
        <dsp:cNvSpPr/>
      </dsp:nvSpPr>
      <dsp:spPr>
        <a:xfrm>
          <a:off x="0" y="678"/>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75D57-97E7-479A-8792-30B2017C6D3A}">
      <dsp:nvSpPr>
        <dsp:cNvPr id="0" name=""/>
        <dsp:cNvSpPr/>
      </dsp:nvSpPr>
      <dsp:spPr>
        <a:xfrm>
          <a:off x="480498" y="358074"/>
          <a:ext cx="873632" cy="873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B25C72-20B8-467B-A746-DCFB9A3EF00A}">
      <dsp:nvSpPr>
        <dsp:cNvPr id="0" name=""/>
        <dsp:cNvSpPr/>
      </dsp:nvSpPr>
      <dsp:spPr>
        <a:xfrm>
          <a:off x="1834628" y="678"/>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100000"/>
            </a:lnSpc>
            <a:spcBef>
              <a:spcPct val="0"/>
            </a:spcBef>
            <a:spcAft>
              <a:spcPct val="35000"/>
            </a:spcAft>
            <a:buNone/>
          </a:pPr>
          <a:r>
            <a:rPr lang="en-US" sz="2500" kern="1200"/>
            <a:t>Hard-ware implementation with Arduino</a:t>
          </a:r>
        </a:p>
      </dsp:txBody>
      <dsp:txXfrm>
        <a:off x="1834628" y="678"/>
        <a:ext cx="4469100" cy="1588423"/>
      </dsp:txXfrm>
    </dsp:sp>
    <dsp:sp modelId="{5838F1EE-5BD2-4066-98E1-D5254A6462C1}">
      <dsp:nvSpPr>
        <dsp:cNvPr id="0" name=""/>
        <dsp:cNvSpPr/>
      </dsp:nvSpPr>
      <dsp:spPr>
        <a:xfrm>
          <a:off x="0" y="1986207"/>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9BEA0-4393-4394-BF05-EA18CE011F50}">
      <dsp:nvSpPr>
        <dsp:cNvPr id="0" name=""/>
        <dsp:cNvSpPr/>
      </dsp:nvSpPr>
      <dsp:spPr>
        <a:xfrm>
          <a:off x="480498" y="2343603"/>
          <a:ext cx="873632" cy="873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5B8EB-543A-4603-B417-D43A2241627D}">
      <dsp:nvSpPr>
        <dsp:cNvPr id="0" name=""/>
        <dsp:cNvSpPr/>
      </dsp:nvSpPr>
      <dsp:spPr>
        <a:xfrm>
          <a:off x="1834628" y="1986207"/>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100000"/>
            </a:lnSpc>
            <a:spcBef>
              <a:spcPct val="0"/>
            </a:spcBef>
            <a:spcAft>
              <a:spcPct val="35000"/>
            </a:spcAft>
            <a:buNone/>
          </a:pPr>
          <a:r>
            <a:rPr lang="en-US" sz="2500" kern="1200"/>
            <a:t>Running the software using Arduino IDE</a:t>
          </a:r>
        </a:p>
      </dsp:txBody>
      <dsp:txXfrm>
        <a:off x="1834628" y="1986207"/>
        <a:ext cx="4469100" cy="1588423"/>
      </dsp:txXfrm>
    </dsp:sp>
    <dsp:sp modelId="{BACF17F8-60DE-4E67-94C2-7E5D335865C2}">
      <dsp:nvSpPr>
        <dsp:cNvPr id="0" name=""/>
        <dsp:cNvSpPr/>
      </dsp:nvSpPr>
      <dsp:spPr>
        <a:xfrm>
          <a:off x="0" y="3971736"/>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71D7E-11D0-4065-88B8-3E28EC8AD678}">
      <dsp:nvSpPr>
        <dsp:cNvPr id="0" name=""/>
        <dsp:cNvSpPr/>
      </dsp:nvSpPr>
      <dsp:spPr>
        <a:xfrm>
          <a:off x="480498" y="4329132"/>
          <a:ext cx="873632" cy="873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73CD2F-6956-4615-9F0C-9BA29C8D3537}">
      <dsp:nvSpPr>
        <dsp:cNvPr id="0" name=""/>
        <dsp:cNvSpPr/>
      </dsp:nvSpPr>
      <dsp:spPr>
        <a:xfrm>
          <a:off x="1834628" y="3971736"/>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100000"/>
            </a:lnSpc>
            <a:spcBef>
              <a:spcPct val="0"/>
            </a:spcBef>
            <a:spcAft>
              <a:spcPct val="35000"/>
            </a:spcAft>
            <a:buNone/>
          </a:pPr>
          <a:r>
            <a:rPr lang="en-US" sz="2500" kern="1200"/>
            <a:t>Using the Processing software to simulate the </a:t>
          </a:r>
          <a:r>
            <a:rPr lang="en-US" sz="2500" kern="1200">
              <a:latin typeface="Aharoni"/>
            </a:rPr>
            <a:t>virtual-cube</a:t>
          </a:r>
          <a:endParaRPr lang="en-US" sz="2500" kern="1200"/>
        </a:p>
      </dsp:txBody>
      <dsp:txXfrm>
        <a:off x="1834628" y="3971736"/>
        <a:ext cx="4469100" cy="1588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7FF82-4227-41B0-AE43-8A8C8410E20E}">
      <dsp:nvSpPr>
        <dsp:cNvPr id="0" name=""/>
        <dsp:cNvSpPr/>
      </dsp:nvSpPr>
      <dsp:spPr>
        <a:xfrm>
          <a:off x="9242" y="142716"/>
          <a:ext cx="2762398" cy="40659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Steps to be implemented:</a:t>
          </a:r>
          <a:br>
            <a:rPr lang="en-US" sz="1800" kern="1200"/>
          </a:br>
          <a:r>
            <a:rPr lang="en-US" sz="1800" kern="1200"/>
            <a:t>Spray the glue onto the cardboard and smooth the foil onto one side. Work slowly and try to leave a small gap around the edge of the foil. It is important that the foil plates do not touch each other when we tape the three sides together. In a pinch you can use a glue stick.</a:t>
          </a:r>
        </a:p>
      </dsp:txBody>
      <dsp:txXfrm>
        <a:off x="90150" y="223624"/>
        <a:ext cx="2600582" cy="3904089"/>
      </dsp:txXfrm>
    </dsp:sp>
    <dsp:sp modelId="{47ADEBFB-4D62-47DB-98D0-2D06001C7E12}">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D40F659F-1FA6-4E50-BA2E-5F8A3592E5CE}">
      <dsp:nvSpPr>
        <dsp:cNvPr id="0" name=""/>
        <dsp:cNvSpPr/>
      </dsp:nvSpPr>
      <dsp:spPr>
        <a:xfrm>
          <a:off x="3876600" y="142716"/>
          <a:ext cx="2762398" cy="40659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cut a small notch in the inside edge of the rightmost plate to make it easier to connect the alligator clips later on .</a:t>
          </a:r>
        </a:p>
      </dsp:txBody>
      <dsp:txXfrm>
        <a:off x="3957508" y="223624"/>
        <a:ext cx="2600582" cy="3904089"/>
      </dsp:txXfrm>
    </dsp:sp>
    <dsp:sp modelId="{6DE0524B-5EEA-4F25-A547-6290006F7BD6}">
      <dsp:nvSpPr>
        <dsp:cNvPr id="0" name=""/>
        <dsp:cNvSpPr/>
      </dsp:nvSpPr>
      <dsp:spPr>
        <a:xfrm>
          <a:off x="6915239" y="1833131"/>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A74170C7-24EF-439D-8A6E-92E13FE47E94}">
      <dsp:nvSpPr>
        <dsp:cNvPr id="0" name=""/>
        <dsp:cNvSpPr/>
      </dsp:nvSpPr>
      <dsp:spPr>
        <a:xfrm>
          <a:off x="7743958" y="142716"/>
          <a:ext cx="2762398" cy="40659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Using tape, assemble the plates to form one half of a cube. On the other non-alligator end of the cables, twist together the 3 shield wires and solder them. The shield will be connected to the 5V pin on the Arduino. This will minimize the antenna effect of the cable on the circuit.</a:t>
          </a:r>
        </a:p>
      </dsp:txBody>
      <dsp:txXfrm>
        <a:off x="7824866" y="223624"/>
        <a:ext cx="2600582" cy="390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554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242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2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18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36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831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4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48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33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23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7/30/2021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621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7/30/2021</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201994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p-techniques.org/nlp-business-training/"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cw.tudelft.nl/courses/creative-problem-solving-and-decision-makin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E53DE7-D855-4205-A58E-BCC18FFDED71}"/>
              </a:ext>
            </a:extLst>
          </p:cNvPr>
          <p:cNvSpPr>
            <a:spLocks noGrp="1"/>
          </p:cNvSpPr>
          <p:nvPr>
            <p:ph type="ctrTitle"/>
          </p:nvPr>
        </p:nvSpPr>
        <p:spPr>
          <a:xfrm>
            <a:off x="838200" y="365125"/>
            <a:ext cx="5393361" cy="1325563"/>
          </a:xfrm>
        </p:spPr>
        <p:txBody>
          <a:bodyPr vert="horz" lIns="91440" tIns="45720" rIns="91440" bIns="45720" rtlCol="0" anchor="ctr">
            <a:normAutofit/>
          </a:bodyPr>
          <a:lstStyle/>
          <a:p>
            <a:pPr algn="l"/>
            <a:r>
              <a:rPr lang="en-US" kern="1200">
                <a:ln w="22225">
                  <a:solidFill>
                    <a:schemeClr val="tx1"/>
                  </a:solidFill>
                  <a:miter lim="800000"/>
                </a:ln>
                <a:latin typeface="+mj-lt"/>
                <a:ea typeface="+mj-ea"/>
                <a:cs typeface="+mj-cs"/>
              </a:rPr>
              <a:t>3</a:t>
            </a:r>
            <a:r>
              <a:rPr lang="en-US" sz="4400" kern="1200">
                <a:ln w="22225">
                  <a:solidFill>
                    <a:schemeClr val="tx1"/>
                  </a:solidFill>
                  <a:miter lim="800000"/>
                </a:ln>
                <a:latin typeface="+mj-lt"/>
                <a:ea typeface="+mj-ea"/>
                <a:cs typeface="+mj-cs"/>
              </a:rPr>
              <a:t>D USER INTERFACE</a:t>
            </a:r>
          </a:p>
        </p:txBody>
      </p:sp>
      <p:sp>
        <p:nvSpPr>
          <p:cNvPr id="3" name="Subtitle 2">
            <a:extLst>
              <a:ext uri="{FF2B5EF4-FFF2-40B4-BE49-F238E27FC236}">
                <a16:creationId xmlns:a16="http://schemas.microsoft.com/office/drawing/2014/main" id="{F2B9B242-8D98-4EAD-BA20-48FADB3FDF17}"/>
              </a:ext>
            </a:extLst>
          </p:cNvPr>
          <p:cNvSpPr>
            <a:spLocks noGrp="1"/>
          </p:cNvSpPr>
          <p:nvPr>
            <p:ph type="subTitle" idx="1"/>
          </p:nvPr>
        </p:nvSpPr>
        <p:spPr>
          <a:xfrm>
            <a:off x="838200" y="1825625"/>
            <a:ext cx="5393361" cy="4351338"/>
          </a:xfrm>
        </p:spPr>
        <p:txBody>
          <a:bodyPr vert="horz" lIns="91440" tIns="45720" rIns="91440" bIns="45720" rtlCol="0">
            <a:normAutofit/>
          </a:bodyPr>
          <a:lstStyle/>
          <a:p>
            <a:pPr indent="-228600" algn="l">
              <a:buFont typeface="Arial" panose="020B0604020202020204" pitchFamily="34" charset="0"/>
              <a:buChar char="•"/>
            </a:pPr>
            <a:r>
              <a:rPr lang="en-US" b="1"/>
              <a:t>Akhil R Nair (First year)</a:t>
            </a:r>
          </a:p>
          <a:p>
            <a:pPr indent="-228600" algn="l">
              <a:buFont typeface="Arial" panose="020B0604020202020204" pitchFamily="34" charset="0"/>
              <a:buChar char="•"/>
            </a:pPr>
            <a:r>
              <a:rPr lang="en-US" b="1"/>
              <a:t>Jayanth Dadhich (First year)</a:t>
            </a:r>
            <a:endParaRPr lang="en-US"/>
          </a:p>
          <a:p>
            <a:pPr indent="-228600" algn="l">
              <a:buFont typeface="Arial" panose="020B0604020202020204" pitchFamily="34" charset="0"/>
              <a:buChar char="•"/>
            </a:pPr>
            <a:r>
              <a:rPr lang="en-US" b="1"/>
              <a:t>Nithin K Shine (First year)</a:t>
            </a:r>
            <a:endParaRPr lang="en-US"/>
          </a:p>
          <a:p>
            <a:pPr indent="-228600" algn="l">
              <a:buFont typeface="Arial" panose="020B0604020202020204" pitchFamily="34" charset="0"/>
              <a:buChar char="•"/>
            </a:pPr>
            <a:r>
              <a:rPr lang="en-US" b="1"/>
              <a:t>Sarath Krishna C (First year)</a:t>
            </a:r>
            <a:endParaRPr lang="en-US"/>
          </a:p>
          <a:p>
            <a:pPr indent="-228600" algn="l">
              <a:buFont typeface="Arial" panose="020B0604020202020204" pitchFamily="34" charset="0"/>
              <a:buChar char="•"/>
            </a:pPr>
            <a:r>
              <a:rPr lang="en-US" b="1"/>
              <a:t>Sradha N (First year)</a:t>
            </a:r>
            <a:endParaRPr lang="en-US"/>
          </a:p>
        </p:txBody>
      </p:sp>
      <p:sp>
        <p:nvSpPr>
          <p:cNvPr id="1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EC56F1C-0CB7-4859-9369-6C671C45F665}"/>
              </a:ext>
            </a:extLst>
          </p:cNvPr>
          <p:cNvSpPr txBox="1"/>
          <p:nvPr/>
        </p:nvSpPr>
        <p:spPr>
          <a:xfrm>
            <a:off x="5888968" y="4393721"/>
            <a:ext cx="58918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3600"/>
              <a:t>Domain :  Open innovation</a:t>
            </a:r>
          </a:p>
        </p:txBody>
      </p:sp>
    </p:spTree>
    <p:extLst>
      <p:ext uri="{BB962C8B-B14F-4D97-AF65-F5344CB8AC3E}">
        <p14:creationId xmlns:p14="http://schemas.microsoft.com/office/powerpoint/2010/main" val="237897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BE4CB8-7051-4A66-A14D-314830F6FDBA}"/>
              </a:ext>
            </a:extLst>
          </p:cNvPr>
          <p:cNvSpPr>
            <a:spLocks noGrp="1"/>
          </p:cNvSpPr>
          <p:nvPr>
            <p:ph type="title"/>
          </p:nvPr>
        </p:nvSpPr>
        <p:spPr>
          <a:xfrm>
            <a:off x="838200" y="365125"/>
            <a:ext cx="5558489" cy="1325563"/>
          </a:xfrm>
        </p:spPr>
        <p:txBody>
          <a:bodyPr>
            <a:normAutofit/>
          </a:bodyPr>
          <a:lstStyle/>
          <a:p>
            <a:r>
              <a:rPr lang="en-US">
                <a:cs typeface="Aharoni"/>
              </a:rPr>
              <a:t>Discussion</a:t>
            </a:r>
            <a:endParaRPr lang="en-US"/>
          </a:p>
        </p:txBody>
      </p:sp>
      <p:sp>
        <p:nvSpPr>
          <p:cNvPr id="32" name="Freeform: Shape 3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94C88D-ECD6-4D66-961B-FE94CF528287}"/>
              </a:ext>
            </a:extLst>
          </p:cNvPr>
          <p:cNvSpPr>
            <a:spLocks noGrp="1"/>
          </p:cNvSpPr>
          <p:nvPr>
            <p:ph idx="1"/>
          </p:nvPr>
        </p:nvSpPr>
        <p:spPr>
          <a:xfrm>
            <a:off x="838200" y="1825625"/>
            <a:ext cx="5558489" cy="4351338"/>
          </a:xfrm>
        </p:spPr>
        <p:txBody>
          <a:bodyPr vert="horz" lIns="91440" tIns="45720" rIns="91440" bIns="45720" rtlCol="0">
            <a:normAutofit/>
          </a:bodyPr>
          <a:lstStyle/>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a:p>
            <a:pPr>
              <a:buFont typeface="Wingdings" panose="020B0604020202020204" pitchFamily="34" charset="0"/>
              <a:buChar char="q"/>
            </a:pPr>
            <a:endParaRPr lang="en-US"/>
          </a:p>
        </p:txBody>
      </p:sp>
      <p:sp>
        <p:nvSpPr>
          <p:cNvPr id="34" name="Oval 3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Block Arc 3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Shape 3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0" name="Straight Connector 3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2" name="Freeform: Shape 4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Arc 4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Shape 4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18A5E5B-DEBC-4E35-B5EC-7FE0DBB5D6F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11A72295-CB33-4C42-A326-90CD7C6D2826}"/>
              </a:ext>
            </a:extLst>
          </p:cNvPr>
          <p:cNvSpPr txBox="1"/>
          <p:nvPr/>
        </p:nvSpPr>
        <p:spPr>
          <a:xfrm>
            <a:off x="1130233" y="1831817"/>
            <a:ext cx="1060195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There is a loss of energy when human body is brought near a capacitor</a:t>
            </a:r>
          </a:p>
          <a:p>
            <a:pPr marL="285750" indent="-285750">
              <a:buFont typeface="Arial"/>
              <a:buChar char="•"/>
            </a:pPr>
            <a:endParaRPr lang="en-US"/>
          </a:p>
          <a:p>
            <a:pPr marL="285750" indent="-285750">
              <a:buFont typeface="Arial"/>
              <a:buChar char="•"/>
            </a:pPr>
            <a:r>
              <a:rPr lang="en-US"/>
              <a:t>This leads to discharging of the capacitor, the extend of discharge is directly proportional to the distance of the hand from the plates.</a:t>
            </a:r>
          </a:p>
          <a:p>
            <a:pPr marL="285750" indent="-285750">
              <a:buFont typeface="Arial"/>
              <a:buChar char="•"/>
            </a:pPr>
            <a:endParaRPr lang="en-US"/>
          </a:p>
          <a:p>
            <a:pPr marL="285750" indent="-285750">
              <a:buFont typeface="Arial"/>
              <a:buChar char="•"/>
            </a:pPr>
            <a:r>
              <a:rPr lang="en-US"/>
              <a:t>After calibration we can plot the location of the hand inside the cube.</a:t>
            </a:r>
          </a:p>
          <a:p>
            <a:pPr marL="285750" indent="-285750">
              <a:buFont typeface="Arial"/>
              <a:buChar char="•"/>
            </a:pPr>
            <a:endParaRPr lang="en-US"/>
          </a:p>
          <a:p>
            <a:pPr marL="285750" indent="-285750">
              <a:buFont typeface="Arial,Sans-Serif"/>
              <a:buChar char="•"/>
            </a:pPr>
            <a:r>
              <a:rPr lang="en-US">
                <a:ea typeface="+mn-lt"/>
                <a:cs typeface="+mn-lt"/>
              </a:rPr>
              <a:t>We used "Processing" to display the position.</a:t>
            </a:r>
          </a:p>
          <a:p>
            <a:pPr marL="285750" indent="-285750">
              <a:buFont typeface="Arial,Sans-Serif"/>
              <a:buChar char="•"/>
            </a:pPr>
            <a:endParaRPr lang="en-US">
              <a:ea typeface="+mn-lt"/>
              <a:cs typeface="+mn-lt"/>
            </a:endParaRPr>
          </a:p>
          <a:p>
            <a:pPr marL="285750" indent="-285750">
              <a:buFont typeface="Arial,Sans-Serif"/>
              <a:buChar char="•"/>
            </a:pPr>
            <a:r>
              <a:rPr lang="en-US">
                <a:ea typeface="+mn-lt"/>
                <a:cs typeface="+mn-lt"/>
              </a:rPr>
              <a:t>It is a free graphical library and integrated development environment (IDE).</a:t>
            </a:r>
          </a:p>
          <a:p>
            <a:pPr marL="285750" indent="-285750">
              <a:buFont typeface="Arial"/>
              <a:buChar char="•"/>
            </a:pPr>
            <a:endParaRPr lang="en-US"/>
          </a:p>
          <a:p>
            <a:pPr marL="285750" indent="-285750">
              <a:buFont typeface="Arial"/>
              <a:buChar char="•"/>
            </a:pPr>
            <a:r>
              <a:rPr lang="en-US"/>
              <a:t>At first,  we thought of getting the quadrant number from the </a:t>
            </a:r>
          </a:p>
          <a:p>
            <a:r>
              <a:rPr lang="en-US"/>
              <a:t>      module using python-serial write connection to a web-site</a:t>
            </a:r>
          </a:p>
          <a:p>
            <a:r>
              <a:rPr lang="en-US"/>
              <a:t>      </a:t>
            </a:r>
          </a:p>
          <a:p>
            <a:pPr marL="285750" indent="-285750">
              <a:buFont typeface="Arial"/>
              <a:buChar char="•"/>
            </a:pPr>
            <a:r>
              <a:rPr lang="en-US"/>
              <a:t>After this we found a better way to simulate the 3*3*3</a:t>
            </a:r>
          </a:p>
          <a:p>
            <a:r>
              <a:rPr lang="en-US"/>
              <a:t>     Grid .</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49634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8" descr="Business Success Free Stock Photo - Public Domain Pictures">
            <a:extLst>
              <a:ext uri="{FF2B5EF4-FFF2-40B4-BE49-F238E27FC236}">
                <a16:creationId xmlns:a16="http://schemas.microsoft.com/office/drawing/2014/main" id="{8A786536-7C0A-46D5-BEE3-25ABF18B1701}"/>
              </a:ext>
            </a:extLst>
          </p:cNvPr>
          <p:cNvPicPr>
            <a:picLocks noChangeAspect="1"/>
          </p:cNvPicPr>
          <p:nvPr/>
        </p:nvPicPr>
        <p:blipFill rotWithShape="1">
          <a:blip r:embed="rId2"/>
          <a:srcRect l="16148" r="3057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C87F56-F087-4F6F-8974-B1195BCE9242}"/>
              </a:ext>
            </a:extLst>
          </p:cNvPr>
          <p:cNvSpPr>
            <a:spLocks noGrp="1"/>
          </p:cNvSpPr>
          <p:nvPr>
            <p:ph type="title"/>
          </p:nvPr>
        </p:nvSpPr>
        <p:spPr>
          <a:xfrm>
            <a:off x="5827048" y="407987"/>
            <a:ext cx="5721484" cy="1325563"/>
          </a:xfrm>
        </p:spPr>
        <p:txBody>
          <a:bodyPr>
            <a:normAutofit/>
          </a:bodyPr>
          <a:lstStyle/>
          <a:p>
            <a:r>
              <a:rPr lang="en-US">
                <a:cs typeface="Aharoni"/>
              </a:rPr>
              <a:t>BUISNESS SCOPE</a:t>
            </a:r>
            <a:endParaRPr lang="en-US"/>
          </a:p>
        </p:txBody>
      </p:sp>
      <p:sp>
        <p:nvSpPr>
          <p:cNvPr id="3" name="Content Placeholder 2">
            <a:extLst>
              <a:ext uri="{FF2B5EF4-FFF2-40B4-BE49-F238E27FC236}">
                <a16:creationId xmlns:a16="http://schemas.microsoft.com/office/drawing/2014/main" id="{22026ED4-F3BB-45AD-9D7F-03B0C1FA60AB}"/>
              </a:ext>
            </a:extLst>
          </p:cNvPr>
          <p:cNvSpPr>
            <a:spLocks noGrp="1"/>
          </p:cNvSpPr>
          <p:nvPr>
            <p:ph idx="1"/>
          </p:nvPr>
        </p:nvSpPr>
        <p:spPr>
          <a:xfrm>
            <a:off x="5827048" y="1565929"/>
            <a:ext cx="5721484" cy="4990072"/>
          </a:xfrm>
        </p:spPr>
        <p:txBody>
          <a:bodyPr vert="horz" lIns="91440" tIns="45720" rIns="91440" bIns="45720" rtlCol="0" anchor="t">
            <a:noAutofit/>
          </a:bodyPr>
          <a:lstStyle/>
          <a:p>
            <a:r>
              <a:rPr lang="en-US" sz="1600">
                <a:ea typeface="+mn-lt"/>
                <a:cs typeface="+mn-lt"/>
              </a:rPr>
              <a:t>There are 3 major areas of technology where the canny UI-3D designer is making major differences today and will be doing so for a good while into the future too. Video Games3D UI-3D have opened up a whole world of possibility in gaming; they can create the most compelling user experiences because they allow the gamer to become one with the action – rather than manipulating that action from a far. Very Large Displays Touch screens are a limited solution too. They’re OK when the user can reach the whole screen but that’s not likely to be very easy on a giant screen at a One Direction Concert. UI-3D which allows the user to interact with the screen in 3D – such as simple hand gestures; can make this problem much simpler to resolve. Mobile Applications Not all 3D UI-3D users are for the large screen; there’s as much a need for clever 3D UI-3D controls on the other end of things. Mobile devices are built for 3D complexity; they contain GPS, gyroscopes, accelerometers and dozens of other clever controls (such as cameras for accurate 3D positioning of a user or other individual near the equipment). </a:t>
            </a:r>
            <a:endParaRPr lang="en-US" sz="1600"/>
          </a:p>
        </p:txBody>
      </p:sp>
    </p:spTree>
    <p:extLst>
      <p:ext uri="{BB962C8B-B14F-4D97-AF65-F5344CB8AC3E}">
        <p14:creationId xmlns:p14="http://schemas.microsoft.com/office/powerpoint/2010/main" val="8472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34E33C-BFC3-444F-9E59-164C272C04E6}"/>
              </a:ext>
            </a:extLst>
          </p:cNvPr>
          <p:cNvSpPr>
            <a:spLocks noGrp="1"/>
          </p:cNvSpPr>
          <p:nvPr>
            <p:ph type="title"/>
          </p:nvPr>
        </p:nvSpPr>
        <p:spPr>
          <a:xfrm>
            <a:off x="838200" y="365125"/>
            <a:ext cx="5558489" cy="1325563"/>
          </a:xfrm>
        </p:spPr>
        <p:txBody>
          <a:bodyPr>
            <a:normAutofit/>
          </a:bodyPr>
          <a:lstStyle/>
          <a:p>
            <a:r>
              <a:rPr lang="en-US">
                <a:cs typeface="Aharoni"/>
              </a:rPr>
              <a:t>   </a:t>
            </a:r>
            <a:endParaRPr lang="en-US"/>
          </a:p>
        </p:txBody>
      </p:sp>
      <p:sp>
        <p:nvSpPr>
          <p:cNvPr id="3" name="Content Placeholder 2">
            <a:extLst>
              <a:ext uri="{FF2B5EF4-FFF2-40B4-BE49-F238E27FC236}">
                <a16:creationId xmlns:a16="http://schemas.microsoft.com/office/drawing/2014/main" id="{9A934738-BB7F-4400-8EE4-90DBDD66DFEE}"/>
              </a:ext>
            </a:extLst>
          </p:cNvPr>
          <p:cNvSpPr>
            <a:spLocks noGrp="1"/>
          </p:cNvSpPr>
          <p:nvPr>
            <p:ph idx="1"/>
          </p:nvPr>
        </p:nvSpPr>
        <p:spPr>
          <a:xfrm>
            <a:off x="838200" y="1156759"/>
            <a:ext cx="5558489" cy="5020204"/>
          </a:xfrm>
        </p:spPr>
        <p:txBody>
          <a:bodyPr vert="horz" lIns="91440" tIns="45720" rIns="91440" bIns="45720" rtlCol="0" anchor="t">
            <a:noAutofit/>
          </a:bodyPr>
          <a:lstStyle/>
          <a:p>
            <a:r>
              <a:rPr lang="en-US" sz="1800">
                <a:ea typeface="+mn-lt"/>
                <a:cs typeface="+mn-lt"/>
              </a:rPr>
              <a:t>The increasing use of biometric equipment in the automobile, consumer electronics, commercial, and industrial sectors is expected to drive the growth of the touchless biometric equipment market. As biometric deployments begin to expand into markets and environments that are characterized by end-users who may possess less ideal skin conditions to use fingerprint technology, contactless biometric sensor technology is proving to be a viable solution. Fingerprint technology is not a one-size-fits-all solution due to its reliance on skin integrity and difficulty to function properly in certain environments and with various ethnicities. Contactless biometric sensors help in solving these problems and offer added features of being more hygienic, a problem that plagues biometric technology with sensors that require contact. </a:t>
            </a:r>
            <a:endParaRPr lang="en-US" sz="1800"/>
          </a:p>
        </p:txBody>
      </p:sp>
      <p:pic>
        <p:nvPicPr>
          <p:cNvPr id="4" name="Picture 4" descr="A picture containing floor, indoor, person&#10;&#10;Description automatically generated">
            <a:extLst>
              <a:ext uri="{FF2B5EF4-FFF2-40B4-BE49-F238E27FC236}">
                <a16:creationId xmlns:a16="http://schemas.microsoft.com/office/drawing/2014/main" id="{83658771-EAB9-4F22-9DF0-C3B22A54C96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471" r="14933"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7109C65-5B67-4F88-9157-BBE4677CB480}"/>
              </a:ext>
            </a:extLst>
          </p:cNvPr>
          <p:cNvSpPr txBox="1"/>
          <p:nvPr/>
        </p:nvSpPr>
        <p:spPr>
          <a:xfrm>
            <a:off x="11848636" y="6657945"/>
            <a:ext cx="343364" cy="200055"/>
          </a:xfrm>
          <a:prstGeom prst="rect">
            <a:avLst/>
          </a:prstGeom>
          <a:solidFill>
            <a:srgbClr val="000000"/>
          </a:solidFill>
        </p:spPr>
        <p:txBody>
          <a:bodyPr wrap="none" lIns="91440" tIns="45720" rIns="91440" bIns="45720" anchor="t">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 BY</a:t>
            </a:r>
            <a:r>
              <a:rPr lang="en-US" sz="700">
                <a:solidFill>
                  <a:srgbClr val="FFFFFF"/>
                </a:solidFill>
              </a:rPr>
              <a:t>.</a:t>
            </a:r>
          </a:p>
        </p:txBody>
      </p:sp>
    </p:spTree>
    <p:extLst>
      <p:ext uri="{BB962C8B-B14F-4D97-AF65-F5344CB8AC3E}">
        <p14:creationId xmlns:p14="http://schemas.microsoft.com/office/powerpoint/2010/main" val="262449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10">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B8F7BE-96AB-49BC-B8BF-074F5330F3B6}"/>
              </a:ext>
            </a:extLst>
          </p:cNvPr>
          <p:cNvSpPr>
            <a:spLocks noGrp="1"/>
          </p:cNvSpPr>
          <p:nvPr>
            <p:ph type="title"/>
          </p:nvPr>
        </p:nvSpPr>
        <p:spPr>
          <a:xfrm>
            <a:off x="970908" y="637046"/>
            <a:ext cx="5174207" cy="2971473"/>
          </a:xfrm>
        </p:spPr>
        <p:txBody>
          <a:bodyPr vert="horz" lIns="91440" tIns="45720" rIns="91440" bIns="45720" rtlCol="0" anchor="b">
            <a:normAutofit/>
          </a:bodyPr>
          <a:lstStyle/>
          <a:p>
            <a:r>
              <a:rPr lang="en-US" sz="6000" kern="1200">
                <a:solidFill>
                  <a:srgbClr val="FFFFFF"/>
                </a:solidFill>
                <a:latin typeface="+mj-lt"/>
                <a:ea typeface="+mj-ea"/>
                <a:cs typeface="+mj-cs"/>
              </a:rPr>
              <a:t>Thank you</a:t>
            </a:r>
          </a:p>
        </p:txBody>
      </p:sp>
      <p:sp>
        <p:nvSpPr>
          <p:cNvPr id="8"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1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EAC588-B4C4-4E55-A878-9671AC7425C0}"/>
              </a:ext>
            </a:extLst>
          </p:cNvPr>
          <p:cNvSpPr>
            <a:spLocks noGrp="1"/>
          </p:cNvSpPr>
          <p:nvPr>
            <p:ph type="title"/>
          </p:nvPr>
        </p:nvSpPr>
        <p:spPr>
          <a:xfrm>
            <a:off x="838200" y="365125"/>
            <a:ext cx="5393361" cy="1325563"/>
          </a:xfrm>
        </p:spPr>
        <p:txBody>
          <a:bodyPr>
            <a:normAutofit/>
          </a:bodyPr>
          <a:lstStyle/>
          <a:p>
            <a:r>
              <a:rPr lang="en-US">
                <a:cs typeface="Aharoni"/>
              </a:rPr>
              <a:t>      </a:t>
            </a:r>
            <a:endParaRPr lang="en-US"/>
          </a:p>
        </p:txBody>
      </p:sp>
      <p:sp>
        <p:nvSpPr>
          <p:cNvPr id="3" name="Content Placeholder 2">
            <a:extLst>
              <a:ext uri="{FF2B5EF4-FFF2-40B4-BE49-F238E27FC236}">
                <a16:creationId xmlns:a16="http://schemas.microsoft.com/office/drawing/2014/main" id="{3A9F415D-D395-44E4-8F04-822C788E02E6}"/>
              </a:ext>
            </a:extLst>
          </p:cNvPr>
          <p:cNvSpPr>
            <a:spLocks noGrp="1"/>
          </p:cNvSpPr>
          <p:nvPr>
            <p:ph idx="1"/>
          </p:nvPr>
        </p:nvSpPr>
        <p:spPr>
          <a:xfrm>
            <a:off x="838200" y="818092"/>
            <a:ext cx="5393361" cy="5358871"/>
          </a:xfrm>
          <a:ln>
            <a:solidFill>
              <a:schemeClr val="bg1">
                <a:lumMod val="95000"/>
              </a:schemeClr>
            </a:solidFill>
          </a:ln>
        </p:spPr>
        <p:txBody>
          <a:bodyPr vert="horz" lIns="91440" tIns="45720" rIns="91440" bIns="45720" rtlCol="0" anchor="t">
            <a:noAutofit/>
          </a:bodyPr>
          <a:lstStyle/>
          <a:p>
            <a:pPr marL="0" indent="0">
              <a:buNone/>
            </a:pPr>
            <a:r>
              <a:rPr lang="en-US" sz="3200">
                <a:solidFill>
                  <a:schemeClr val="tx1">
                    <a:lumMod val="95000"/>
                    <a:lumOff val="5000"/>
                  </a:schemeClr>
                </a:solidFill>
                <a:ea typeface="+mn-lt"/>
                <a:cs typeface="+mn-lt"/>
              </a:rPr>
              <a:t>Problem statement</a:t>
            </a:r>
          </a:p>
          <a:p>
            <a:r>
              <a:rPr lang="en-US" sz="2400">
                <a:solidFill>
                  <a:schemeClr val="tx1">
                    <a:lumMod val="95000"/>
                    <a:lumOff val="5000"/>
                  </a:schemeClr>
                </a:solidFill>
                <a:ea typeface="+mn-lt"/>
                <a:cs typeface="+mn-lt"/>
              </a:rPr>
              <a:t>Inability of current user interface (UI) to keep up with the growing 3-d applications.</a:t>
            </a:r>
          </a:p>
          <a:p>
            <a:endParaRPr lang="en-US" sz="2400">
              <a:solidFill>
                <a:schemeClr val="tx1">
                  <a:lumMod val="95000"/>
                  <a:lumOff val="5000"/>
                </a:schemeClr>
              </a:solidFill>
            </a:endParaRPr>
          </a:p>
          <a:p>
            <a:pPr marL="0" indent="0">
              <a:buNone/>
            </a:pPr>
            <a:r>
              <a:rPr lang="en-US" sz="3200">
                <a:solidFill>
                  <a:schemeClr val="tx1">
                    <a:lumMod val="95000"/>
                    <a:lumOff val="5000"/>
                  </a:schemeClr>
                </a:solidFill>
                <a:ea typeface="+mn-lt"/>
                <a:cs typeface="+mn-lt"/>
              </a:rPr>
              <a:t>Novelty</a:t>
            </a:r>
            <a:endParaRPr lang="en-US" sz="3200">
              <a:solidFill>
                <a:schemeClr val="tx1">
                  <a:lumMod val="95000"/>
                  <a:lumOff val="5000"/>
                </a:schemeClr>
              </a:solidFill>
            </a:endParaRPr>
          </a:p>
          <a:p>
            <a:r>
              <a:rPr lang="en-US" sz="2400">
                <a:solidFill>
                  <a:schemeClr val="tx1">
                    <a:lumMod val="95000"/>
                    <a:lumOff val="5000"/>
                  </a:schemeClr>
                </a:solidFill>
                <a:ea typeface="+mn-lt"/>
                <a:cs typeface="+mn-lt"/>
              </a:rPr>
              <a:t>We are designing an app/web application to display the current 3-D position. we are doing 3-d tracking in one particular area and the result can be obtained anywhere.it includes internet of things(iot)and it can be used very easily.</a:t>
            </a:r>
            <a:endParaRPr lang="en-US" sz="2400">
              <a:solidFill>
                <a:schemeClr val="tx1">
                  <a:lumMod val="95000"/>
                  <a:lumOff val="5000"/>
                </a:schemeClr>
              </a:solidFill>
            </a:endParaRPr>
          </a:p>
          <a:p>
            <a:endParaRPr lang="en-US" sz="2000">
              <a:solidFill>
                <a:schemeClr val="bg1">
                  <a:lumMod val="95000"/>
                </a:schemeClr>
              </a:solidFill>
            </a:endParaRPr>
          </a:p>
        </p:txBody>
      </p:sp>
      <p:pic>
        <p:nvPicPr>
          <p:cNvPr id="4" name="Picture 4" descr="Text&#10;&#10;Description automatically generated">
            <a:extLst>
              <a:ext uri="{FF2B5EF4-FFF2-40B4-BE49-F238E27FC236}">
                <a16:creationId xmlns:a16="http://schemas.microsoft.com/office/drawing/2014/main" id="{C5D87919-8609-4C1C-8F42-F6ECB4476A8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5365" r="23340"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3"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B0455D9-846A-4E7E-9D2D-D0D505D8BCFE}"/>
              </a:ext>
            </a:extLst>
          </p:cNvPr>
          <p:cNvSpPr txBox="1"/>
          <p:nvPr/>
        </p:nvSpPr>
        <p:spPr>
          <a:xfrm>
            <a:off x="9413675" y="6657945"/>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89253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5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10" descr="Diagram&#10;&#10;Description automatically generated">
            <a:extLst>
              <a:ext uri="{FF2B5EF4-FFF2-40B4-BE49-F238E27FC236}">
                <a16:creationId xmlns:a16="http://schemas.microsoft.com/office/drawing/2014/main" id="{94901706-856B-49A5-A694-2ABFEA923AA0}"/>
              </a:ext>
            </a:extLst>
          </p:cNvPr>
          <p:cNvPicPr>
            <a:picLocks noChangeAspect="1"/>
          </p:cNvPicPr>
          <p:nvPr/>
        </p:nvPicPr>
        <p:blipFill rotWithShape="1">
          <a:blip r:embed="rId2"/>
          <a:srcRect r="342" b="1"/>
          <a:stretch/>
        </p:blipFill>
        <p:spPr>
          <a:xfrm>
            <a:off x="6541053" y="953934"/>
            <a:ext cx="4777381" cy="47774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4" name="Arc 5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D81DA-D0C9-4860-AFB3-2FF2B7795D03}"/>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79613725-CF34-439C-9FCC-F1E9FE7B1B71}"/>
              </a:ext>
            </a:extLst>
          </p:cNvPr>
          <p:cNvSpPr txBox="1"/>
          <p:nvPr/>
        </p:nvSpPr>
        <p:spPr>
          <a:xfrm>
            <a:off x="838201" y="1984443"/>
            <a:ext cx="5257800"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Electric fields interact strongly with most materials, including the human body, due to</a:t>
            </a:r>
            <a:r>
              <a:rPr lang="en-US" sz="2000" b="1"/>
              <a:t> dielectric polarization</a:t>
            </a:r>
            <a:r>
              <a:rPr lang="en-US" sz="2000"/>
              <a:t>.</a:t>
            </a:r>
          </a:p>
          <a:p>
            <a:pPr indent="-228600">
              <a:lnSpc>
                <a:spcPct val="90000"/>
              </a:lnSpc>
              <a:spcAft>
                <a:spcPts val="600"/>
              </a:spcAft>
              <a:buFont typeface="Arial" panose="020B0604020202020204" pitchFamily="34" charset="0"/>
              <a:buChar char="•"/>
            </a:pPr>
            <a:r>
              <a:rPr lang="en-US" sz="2000"/>
              <a:t>Intervening materials between or near the electrodes can absorb the energy due to coupling, in the case of humans possibly causing excessive electromagnetic field exposure.</a:t>
            </a:r>
          </a:p>
          <a:p>
            <a:pPr indent="-228600">
              <a:lnSpc>
                <a:spcPct val="90000"/>
              </a:lnSpc>
              <a:spcAft>
                <a:spcPts val="600"/>
              </a:spcAft>
              <a:buFont typeface="Arial" panose="020B0604020202020204" pitchFamily="34" charset="0"/>
              <a:buChar char="•"/>
            </a:pPr>
            <a:r>
              <a:rPr lang="en-US" sz="2000"/>
              <a:t>The closer the hand move towards the capacitor, the more it gets discharged.</a:t>
            </a:r>
          </a:p>
          <a:p>
            <a:pPr indent="-228600">
              <a:lnSpc>
                <a:spcPct val="90000"/>
              </a:lnSpc>
              <a:spcAft>
                <a:spcPts val="600"/>
              </a:spcAft>
              <a:buFont typeface="Arial" panose="020B0604020202020204" pitchFamily="34" charset="0"/>
              <a:buChar char="•"/>
            </a:pPr>
            <a:r>
              <a:rPr lang="en-US" sz="2000"/>
              <a:t>Hence it takes more time to get charged again</a:t>
            </a:r>
          </a:p>
        </p:txBody>
      </p:sp>
      <p:sp>
        <p:nvSpPr>
          <p:cNvPr id="7" name="TextBox 6">
            <a:extLst>
              <a:ext uri="{FF2B5EF4-FFF2-40B4-BE49-F238E27FC236}">
                <a16:creationId xmlns:a16="http://schemas.microsoft.com/office/drawing/2014/main" id="{1D8C9E35-66AD-4C11-9A3B-A0E9822A14B2}"/>
              </a:ext>
            </a:extLst>
          </p:cNvPr>
          <p:cNvSpPr txBox="1"/>
          <p:nvPr/>
        </p:nvSpPr>
        <p:spPr>
          <a:xfrm>
            <a:off x="8073426" y="54855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14525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0D24C14D-3EA3-47FB-B4BE-84B57AF9B8B8}"/>
              </a:ext>
            </a:extLst>
          </p:cNvPr>
          <p:cNvPicPr>
            <a:picLocks noChangeAspect="1"/>
          </p:cNvPicPr>
          <p:nvPr/>
        </p:nvPicPr>
        <p:blipFill>
          <a:blip r:embed="rId2"/>
          <a:stretch>
            <a:fillRect/>
          </a:stretch>
        </p:blipFill>
        <p:spPr>
          <a:xfrm>
            <a:off x="703182" y="1773564"/>
            <a:ext cx="4777381" cy="31411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1DDFAF2E-383B-4315-BB7F-E51DB894E1B2}"/>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Shielded cable</a:t>
            </a:r>
          </a:p>
        </p:txBody>
      </p:sp>
      <p:sp>
        <p:nvSpPr>
          <p:cNvPr id="3" name="TextBox 2">
            <a:extLst>
              <a:ext uri="{FF2B5EF4-FFF2-40B4-BE49-F238E27FC236}">
                <a16:creationId xmlns:a16="http://schemas.microsoft.com/office/drawing/2014/main" id="{A024FD05-5004-479D-ACC8-E141F459DD1C}"/>
              </a:ext>
            </a:extLst>
          </p:cNvPr>
          <p:cNvSpPr txBox="1"/>
          <p:nvPr/>
        </p:nvSpPr>
        <p:spPr>
          <a:xfrm>
            <a:off x="6694099" y="2309004"/>
            <a:ext cx="4224067" cy="1831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600"/>
              </a:spcAft>
              <a:buFont typeface="Arial"/>
              <a:buChar char="•"/>
            </a:pPr>
            <a:r>
              <a:rPr lang="en-GB"/>
              <a:t>The Shielded cable can be used to make a cylindrical capacitor.</a:t>
            </a:r>
            <a:endParaRPr lang="en-US"/>
          </a:p>
          <a:p>
            <a:pPr marL="285750" indent="-285750">
              <a:spcAft>
                <a:spcPts val="600"/>
              </a:spcAft>
              <a:buFont typeface="Arial"/>
              <a:buChar char="•"/>
            </a:pPr>
            <a:r>
              <a:rPr lang="en-GB"/>
              <a:t>By connecting the inner core to the positive terminal and the outer shield cable to the ground, or vice-versa</a:t>
            </a:r>
          </a:p>
        </p:txBody>
      </p:sp>
    </p:spTree>
    <p:extLst>
      <p:ext uri="{BB962C8B-B14F-4D97-AF65-F5344CB8AC3E}">
        <p14:creationId xmlns:p14="http://schemas.microsoft.com/office/powerpoint/2010/main" val="369510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EAA2B19-F1D9-44D1-9233-141B3FF2F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69805" y="-292599"/>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D8C9E35-66AD-4C11-9A3B-A0E9822A14B2}"/>
              </a:ext>
            </a:extLst>
          </p:cNvPr>
          <p:cNvSpPr txBox="1"/>
          <p:nvPr/>
        </p:nvSpPr>
        <p:spPr>
          <a:xfrm>
            <a:off x="838200" y="1825625"/>
            <a:ext cx="5393361"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Circuit Diagram</a:t>
            </a:r>
          </a:p>
        </p:txBody>
      </p:sp>
      <p:sp>
        <p:nvSpPr>
          <p:cNvPr id="26" name="Oval 25">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8172" y="206692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52051362-4EEF-438C-8ED0-DDF102E20DC9}"/>
              </a:ext>
            </a:extLst>
          </p:cNvPr>
          <p:cNvPicPr>
            <a:picLocks noChangeAspect="1"/>
          </p:cNvPicPr>
          <p:nvPr/>
        </p:nvPicPr>
        <p:blipFill>
          <a:blip r:embed="rId2"/>
          <a:stretch>
            <a:fillRect/>
          </a:stretch>
        </p:blipFill>
        <p:spPr>
          <a:xfrm>
            <a:off x="9530833" y="123255"/>
            <a:ext cx="2339132" cy="234428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3" name="Picture 3" descr="Diagram&#10;&#10;Description automatically generated">
            <a:extLst>
              <a:ext uri="{FF2B5EF4-FFF2-40B4-BE49-F238E27FC236}">
                <a16:creationId xmlns:a16="http://schemas.microsoft.com/office/drawing/2014/main" id="{CADDAE44-BC9D-4DA5-A994-97DDCB23DD3B}"/>
              </a:ext>
            </a:extLst>
          </p:cNvPr>
          <p:cNvPicPr>
            <a:picLocks noChangeAspect="1"/>
          </p:cNvPicPr>
          <p:nvPr/>
        </p:nvPicPr>
        <p:blipFill>
          <a:blip r:embed="rId3"/>
          <a:stretch>
            <a:fillRect/>
          </a:stretch>
        </p:blipFill>
        <p:spPr>
          <a:xfrm>
            <a:off x="4188" y="2275483"/>
            <a:ext cx="9700366" cy="390027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cxnSp>
        <p:nvCxnSpPr>
          <p:cNvPr id="28" name="Straight Connector 27">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064607" y="3642554"/>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338654" y="6380002"/>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443615" y="478702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67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9">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6FB2A4-9ABE-47A6-A83C-524E27766DD8}"/>
              </a:ext>
            </a:extLst>
          </p:cNvPr>
          <p:cNvSpPr>
            <a:spLocks noGrp="1"/>
          </p:cNvSpPr>
          <p:nvPr>
            <p:ph type="title"/>
          </p:nvPr>
        </p:nvSpPr>
        <p:spPr>
          <a:xfrm>
            <a:off x="838200" y="643467"/>
            <a:ext cx="2951205" cy="5571066"/>
          </a:xfrm>
        </p:spPr>
        <p:txBody>
          <a:bodyPr>
            <a:normAutofit/>
          </a:bodyPr>
          <a:lstStyle/>
          <a:p>
            <a:r>
              <a:rPr lang="en-US">
                <a:solidFill>
                  <a:srgbClr val="FFFFFF"/>
                </a:solidFill>
                <a:cs typeface="Aharoni"/>
              </a:rPr>
              <a:t>Flow chart of process</a:t>
            </a:r>
            <a:endParaRPr lang="en-US">
              <a:solidFill>
                <a:srgbClr val="FFFFFF"/>
              </a:solidFill>
            </a:endParaRPr>
          </a:p>
        </p:txBody>
      </p:sp>
      <p:graphicFrame>
        <p:nvGraphicFramePr>
          <p:cNvPr id="25" name="Content Placeholder 2">
            <a:extLst>
              <a:ext uri="{FF2B5EF4-FFF2-40B4-BE49-F238E27FC236}">
                <a16:creationId xmlns:a16="http://schemas.microsoft.com/office/drawing/2014/main" id="{58B24BA2-EA71-4BE5-8FAD-20CE6E2CE7C3}"/>
              </a:ext>
            </a:extLst>
          </p:cNvPr>
          <p:cNvGraphicFramePr>
            <a:graphicFrameLocks noGrp="1"/>
          </p:cNvGraphicFramePr>
          <p:nvPr>
            <p:ph idx="1"/>
            <p:extLst>
              <p:ext uri="{D42A27DB-BD31-4B8C-83A1-F6EECF244321}">
                <p14:modId xmlns:p14="http://schemas.microsoft.com/office/powerpoint/2010/main" val="3692690701"/>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38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4490B3-DEB9-4D50-AEB4-BA072F04963B}"/>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Aharoni"/>
              </a:rPr>
              <a:t>Implementation</a:t>
            </a:r>
            <a:endParaRPr lang="en-US">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2EA768E-E960-4A30-A35C-1558B72B64C7}"/>
              </a:ext>
            </a:extLst>
          </p:cNvPr>
          <p:cNvGraphicFramePr>
            <a:graphicFrameLocks noGrp="1"/>
          </p:cNvGraphicFramePr>
          <p:nvPr>
            <p:ph idx="1"/>
            <p:extLst>
              <p:ext uri="{D42A27DB-BD31-4B8C-83A1-F6EECF244321}">
                <p14:modId xmlns:p14="http://schemas.microsoft.com/office/powerpoint/2010/main" val="354778117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45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C6C9B2-96AF-4AAA-A059-0C4880D3B0F1}"/>
              </a:ext>
            </a:extLst>
          </p:cNvPr>
          <p:cNvSpPr>
            <a:spLocks noGrp="1"/>
          </p:cNvSpPr>
          <p:nvPr>
            <p:ph type="title"/>
          </p:nvPr>
        </p:nvSpPr>
        <p:spPr>
          <a:xfrm>
            <a:off x="1389278" y="1233241"/>
            <a:ext cx="3240506" cy="4064628"/>
          </a:xfrm>
        </p:spPr>
        <p:txBody>
          <a:bodyPr>
            <a:normAutofit/>
          </a:bodyPr>
          <a:lstStyle/>
          <a:p>
            <a:r>
              <a:rPr lang="en-US">
                <a:solidFill>
                  <a:srgbClr val="FFFFFF"/>
                </a:solidFill>
                <a:cs typeface="Aharoni"/>
              </a:rPr>
              <a:t>    </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DB5531-41AC-4B1C-BFFA-1260F1D2BDFE}"/>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sz="2200">
                <a:latin typeface="Rockwell"/>
              </a:rPr>
              <a:t>The Arduino boards feature serial communications interfaces, including Universal Serial Bus (USB) , which are also used for loading programs. The microcontrollers can be programmed using the C and C++ programming languages, using a standard API which is also known as the "Arduino language". In addition to using traditional compiler toolchains, the Arduino project provides an integrated development environment (IDE) and a command line tool. Arduino IDE(1.8.13) is used in this project.</a:t>
            </a:r>
            <a:endParaRPr lang="en-US"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2FDA34E-74FB-4B15-8CB2-5EF00E9B3B48}"/>
              </a:ext>
            </a:extLst>
          </p:cNvPr>
          <p:cNvSpPr txBox="1"/>
          <p:nvPr/>
        </p:nvSpPr>
        <p:spPr>
          <a:xfrm>
            <a:off x="1172308" y="2485294"/>
            <a:ext cx="375138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Software Implementation</a:t>
            </a:r>
          </a:p>
        </p:txBody>
      </p:sp>
    </p:spTree>
    <p:extLst>
      <p:ext uri="{BB962C8B-B14F-4D97-AF65-F5344CB8AC3E}">
        <p14:creationId xmlns:p14="http://schemas.microsoft.com/office/powerpoint/2010/main" val="365041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8">
            <a:extLst>
              <a:ext uri="{FF2B5EF4-FFF2-40B4-BE49-F238E27FC236}">
                <a16:creationId xmlns:a16="http://schemas.microsoft.com/office/drawing/2014/main" id="{5074B721-7A55-47E5-B117-F7DAD67E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EB2087-B284-43A7-8364-02405491CFED}"/>
              </a:ext>
            </a:extLst>
          </p:cNvPr>
          <p:cNvSpPr>
            <a:spLocks noGrp="1"/>
          </p:cNvSpPr>
          <p:nvPr>
            <p:ph type="title"/>
          </p:nvPr>
        </p:nvSpPr>
        <p:spPr>
          <a:xfrm>
            <a:off x="6353120" y="365125"/>
            <a:ext cx="5393360" cy="1325563"/>
          </a:xfrm>
        </p:spPr>
        <p:txBody>
          <a:bodyPr>
            <a:normAutofit/>
          </a:bodyPr>
          <a:lstStyle/>
          <a:p>
            <a:r>
              <a:rPr lang="en-US">
                <a:cs typeface="Aharoni"/>
              </a:rPr>
              <a:t>Result</a:t>
            </a:r>
            <a:endParaRPr lang="en-US"/>
          </a:p>
        </p:txBody>
      </p:sp>
      <p:sp>
        <p:nvSpPr>
          <p:cNvPr id="48" name="Freeform: Shape 30">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35"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Shape 3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4800" y="-701"/>
            <a:ext cx="842502" cy="329392"/>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8" descr="A picture containing text&#10;&#10;Description automatically generated">
            <a:extLst>
              <a:ext uri="{FF2B5EF4-FFF2-40B4-BE49-F238E27FC236}">
                <a16:creationId xmlns:a16="http://schemas.microsoft.com/office/drawing/2014/main" id="{D61F37E4-89CA-40F3-9D88-536C4E9B466F}"/>
              </a:ext>
            </a:extLst>
          </p:cNvPr>
          <p:cNvPicPr>
            <a:picLocks noChangeAspect="1"/>
          </p:cNvPicPr>
          <p:nvPr/>
        </p:nvPicPr>
        <p:blipFill>
          <a:blip r:embed="rId2"/>
          <a:stretch>
            <a:fillRect/>
          </a:stretch>
        </p:blipFill>
        <p:spPr>
          <a:xfrm>
            <a:off x="582435" y="880072"/>
            <a:ext cx="1178041"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5" name="Picture 5" descr="A picture containing text, electronics&#10;&#10;Description automatically generated">
            <a:extLst>
              <a:ext uri="{FF2B5EF4-FFF2-40B4-BE49-F238E27FC236}">
                <a16:creationId xmlns:a16="http://schemas.microsoft.com/office/drawing/2014/main" id="{14E327F1-B14F-4017-9997-7F948B2D7990}"/>
              </a:ext>
            </a:extLst>
          </p:cNvPr>
          <p:cNvPicPr>
            <a:picLocks noChangeAspect="1"/>
          </p:cNvPicPr>
          <p:nvPr/>
        </p:nvPicPr>
        <p:blipFill>
          <a:blip r:embed="rId3"/>
          <a:stretch>
            <a:fillRect/>
          </a:stretch>
        </p:blipFill>
        <p:spPr>
          <a:xfrm>
            <a:off x="3354974" y="1178110"/>
            <a:ext cx="2548728" cy="1185158"/>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p:spPr>
      </p:pic>
      <p:pic>
        <p:nvPicPr>
          <p:cNvPr id="4" name="Picture 4">
            <a:extLst>
              <a:ext uri="{FF2B5EF4-FFF2-40B4-BE49-F238E27FC236}">
                <a16:creationId xmlns:a16="http://schemas.microsoft.com/office/drawing/2014/main" id="{4137F31E-0ECA-4F08-AE23-CF728215840F}"/>
              </a:ext>
            </a:extLst>
          </p:cNvPr>
          <p:cNvPicPr>
            <a:picLocks noChangeAspect="1"/>
          </p:cNvPicPr>
          <p:nvPr/>
        </p:nvPicPr>
        <p:blipFill>
          <a:blip r:embed="rId4"/>
          <a:stretch>
            <a:fillRect/>
          </a:stretch>
        </p:blipFill>
        <p:spPr>
          <a:xfrm>
            <a:off x="582435" y="4307110"/>
            <a:ext cx="2552700" cy="118700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6" name="Picture 6" descr="A picture containing indoor&#10;&#10;Description automatically generated">
            <a:extLst>
              <a:ext uri="{FF2B5EF4-FFF2-40B4-BE49-F238E27FC236}">
                <a16:creationId xmlns:a16="http://schemas.microsoft.com/office/drawing/2014/main" id="{E14DA5B2-13B4-4108-BE33-F27F0E34873B}"/>
              </a:ext>
            </a:extLst>
          </p:cNvPr>
          <p:cNvPicPr>
            <a:picLocks noChangeAspect="1"/>
          </p:cNvPicPr>
          <p:nvPr/>
        </p:nvPicPr>
        <p:blipFill>
          <a:blip r:embed="rId5"/>
          <a:stretch>
            <a:fillRect/>
          </a:stretch>
        </p:blipFill>
        <p:spPr>
          <a:xfrm>
            <a:off x="3349533" y="3212688"/>
            <a:ext cx="2058406"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3" name="Content Placeholder 2">
            <a:extLst>
              <a:ext uri="{FF2B5EF4-FFF2-40B4-BE49-F238E27FC236}">
                <a16:creationId xmlns:a16="http://schemas.microsoft.com/office/drawing/2014/main" id="{14BB8FBB-109C-4D48-8123-C90919BF9F3D}"/>
              </a:ext>
            </a:extLst>
          </p:cNvPr>
          <p:cNvSpPr>
            <a:spLocks noGrp="1"/>
          </p:cNvSpPr>
          <p:nvPr>
            <p:ph idx="1"/>
          </p:nvPr>
        </p:nvSpPr>
        <p:spPr>
          <a:xfrm>
            <a:off x="6353119" y="1825625"/>
            <a:ext cx="5393361" cy="4351338"/>
          </a:xfrm>
        </p:spPr>
        <p:txBody>
          <a:bodyPr vert="horz" lIns="91440" tIns="45720" rIns="91440" bIns="45720" rtlCol="0">
            <a:normAutofit/>
          </a:bodyPr>
          <a:lstStyle/>
          <a:p>
            <a:endParaRPr lang="en-US" sz="2400"/>
          </a:p>
          <a:p>
            <a:r>
              <a:rPr lang="en-US" sz="2400"/>
              <a:t>The position of the hand inside the cube is tracked successfully and shown in the "Processing" app.</a:t>
            </a:r>
          </a:p>
        </p:txBody>
      </p:sp>
      <p:sp>
        <p:nvSpPr>
          <p:cNvPr id="50" name="Freeform: Shape 34">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8993"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36">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3940987" y="6009537"/>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27603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ShapesVTI</vt:lpstr>
      <vt:lpstr>3D USER INTERFACE</vt:lpstr>
      <vt:lpstr>      </vt:lpstr>
      <vt:lpstr>Methodology</vt:lpstr>
      <vt:lpstr>PowerPoint Presentation</vt:lpstr>
      <vt:lpstr>PowerPoint Presentation</vt:lpstr>
      <vt:lpstr>Flow chart of process</vt:lpstr>
      <vt:lpstr>Implementation</vt:lpstr>
      <vt:lpstr>    </vt:lpstr>
      <vt:lpstr>Result</vt:lpstr>
      <vt:lpstr>Discussion</vt:lpstr>
      <vt:lpstr>BUISNESS SCOPE</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K Shine</dc:creator>
  <cp:revision>1</cp:revision>
  <dcterms:created xsi:type="dcterms:W3CDTF">2021-07-30T18:50:23Z</dcterms:created>
  <dcterms:modified xsi:type="dcterms:W3CDTF">2021-07-31T04:35:14Z</dcterms:modified>
</cp:coreProperties>
</file>