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96B25C-7D56-4316-BCB4-73A8CD7093D1}" v="81" dt="2025-04-28T18:29:34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94" d="100"/>
          <a:sy n="94" d="100"/>
        </p:scale>
        <p:origin x="-414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 SAI" userId="4b70fbd77e1551e1" providerId="LiveId" clId="{B196B25C-7D56-4316-BCB4-73A8CD7093D1}"/>
    <pc:docChg chg="undo custSel modSld">
      <pc:chgData name="AKHIL SAI" userId="4b70fbd77e1551e1" providerId="LiveId" clId="{B196B25C-7D56-4316-BCB4-73A8CD7093D1}" dt="2025-04-28T18:29:34.031" v="85" actId="20577"/>
      <pc:docMkLst>
        <pc:docMk/>
      </pc:docMkLst>
      <pc:sldChg chg="addSp delSp modSp mod addAnim delAnim modAnim chgLayout">
        <pc:chgData name="AKHIL SAI" userId="4b70fbd77e1551e1" providerId="LiveId" clId="{B196B25C-7D56-4316-BCB4-73A8CD7093D1}" dt="2025-04-28T18:29:34.031" v="85" actId="20577"/>
        <pc:sldMkLst>
          <pc:docMk/>
          <pc:sldMk cId="1731768855" sldId="256"/>
        </pc:sldMkLst>
        <pc:spChg chg="mod ord">
          <ac:chgData name="AKHIL SAI" userId="4b70fbd77e1551e1" providerId="LiveId" clId="{B196B25C-7D56-4316-BCB4-73A8CD7093D1}" dt="2025-04-28T18:23:48.575" v="1" actId="6264"/>
          <ac:spMkLst>
            <pc:docMk/>
            <pc:sldMk cId="1731768855" sldId="256"/>
            <ac:spMk id="2" creationId="{07BA5B79-BA9E-06EF-9B39-52BD29A90D50}"/>
          </ac:spMkLst>
        </pc:spChg>
        <pc:spChg chg="mod ord">
          <ac:chgData name="AKHIL SAI" userId="4b70fbd77e1551e1" providerId="LiveId" clId="{B196B25C-7D56-4316-BCB4-73A8CD7093D1}" dt="2025-04-28T18:29:34.031" v="85" actId="20577"/>
          <ac:spMkLst>
            <pc:docMk/>
            <pc:sldMk cId="1731768855" sldId="256"/>
            <ac:spMk id="3" creationId="{F84202EA-038E-E2B8-A341-F622A4EA3925}"/>
          </ac:spMkLst>
        </pc:spChg>
        <pc:spChg chg="add del mod">
          <ac:chgData name="AKHIL SAI" userId="4b70fbd77e1551e1" providerId="LiveId" clId="{B196B25C-7D56-4316-BCB4-73A8CD7093D1}" dt="2025-04-28T18:23:48.575" v="1" actId="6264"/>
          <ac:spMkLst>
            <pc:docMk/>
            <pc:sldMk cId="1731768855" sldId="256"/>
            <ac:spMk id="6" creationId="{E32BEADF-3B9A-0CF2-F7CA-E252AC0E4A8F}"/>
          </ac:spMkLst>
        </pc:spChg>
        <pc:spChg chg="add del mod">
          <ac:chgData name="AKHIL SAI" userId="4b70fbd77e1551e1" providerId="LiveId" clId="{B196B25C-7D56-4316-BCB4-73A8CD7093D1}" dt="2025-04-28T18:23:48.575" v="1" actId="6264"/>
          <ac:spMkLst>
            <pc:docMk/>
            <pc:sldMk cId="1731768855" sldId="256"/>
            <ac:spMk id="7" creationId="{7E0C705B-AAC6-5610-6A82-786C86AFF68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D80238A-9CF3-4BF6-A38C-438BB6FB12CD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64936A1-9A68-4FEC-8615-0DD9AEC4A3C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8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238A-9CF3-4BF6-A38C-438BB6FB12CD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36A1-9A68-4FEC-8615-0DD9AEC4A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09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238A-9CF3-4BF6-A38C-438BB6FB12CD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36A1-9A68-4FEC-8615-0DD9AEC4A3C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1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238A-9CF3-4BF6-A38C-438BB6FB12CD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36A1-9A68-4FEC-8615-0DD9AEC4A3C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880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238A-9CF3-4BF6-A38C-438BB6FB12CD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36A1-9A68-4FEC-8615-0DD9AEC4A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865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238A-9CF3-4BF6-A38C-438BB6FB12CD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36A1-9A68-4FEC-8615-0DD9AEC4A3C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26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238A-9CF3-4BF6-A38C-438BB6FB12CD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36A1-9A68-4FEC-8615-0DD9AEC4A3C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40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238A-9CF3-4BF6-A38C-438BB6FB12CD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36A1-9A68-4FEC-8615-0DD9AEC4A3C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700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238A-9CF3-4BF6-A38C-438BB6FB12CD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36A1-9A68-4FEC-8615-0DD9AEC4A3C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70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238A-9CF3-4BF6-A38C-438BB6FB12CD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36A1-9A68-4FEC-8615-0DD9AEC4A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05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238A-9CF3-4BF6-A38C-438BB6FB12CD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36A1-9A68-4FEC-8615-0DD9AEC4A3C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65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238A-9CF3-4BF6-A38C-438BB6FB12CD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36A1-9A68-4FEC-8615-0DD9AEC4A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9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238A-9CF3-4BF6-A38C-438BB6FB12CD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36A1-9A68-4FEC-8615-0DD9AEC4A3C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7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238A-9CF3-4BF6-A38C-438BB6FB12CD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36A1-9A68-4FEC-8615-0DD9AEC4A3C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6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238A-9CF3-4BF6-A38C-438BB6FB12CD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36A1-9A68-4FEC-8615-0DD9AEC4A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02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238A-9CF3-4BF6-A38C-438BB6FB12CD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36A1-9A68-4FEC-8615-0DD9AEC4A3C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238A-9CF3-4BF6-A38C-438BB6FB12CD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936A1-9A68-4FEC-8615-0DD9AEC4A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82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80238A-9CF3-4BF6-A38C-438BB6FB12CD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4936A1-9A68-4FEC-8615-0DD9AEC4A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75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BA5B79-BA9E-06EF-9B39-52BD29A90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STOCK MANAGEMENT SYSTEM IN C</a:t>
            </a:r>
            <a:endParaRPr lang="en-IN" sz="3600" dirty="0">
              <a:solidFill>
                <a:schemeClr val="bg2">
                  <a:lumMod val="1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84202EA-038E-E2B8-A341-F622A4EA3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750" y="3524463"/>
            <a:ext cx="8675370" cy="288870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Presented by    </a:t>
            </a:r>
            <a:r>
              <a:rPr lang="en-US" dirty="0" smtClean="0">
                <a:solidFill>
                  <a:srgbClr val="0070C0"/>
                </a:solidFill>
                <a:latin typeface="Berlin Sans FB Demi" pitchFamily="34" charset="0"/>
              </a:rPr>
              <a:t>S.ANIL                               </a:t>
            </a:r>
            <a:r>
              <a:rPr lang="en-US" sz="2200" dirty="0" smtClean="0">
                <a:solidFill>
                  <a:srgbClr val="00B0F0"/>
                </a:solidFill>
                <a:latin typeface="Berlin Sans FB Demi" pitchFamily="34" charset="0"/>
              </a:rPr>
              <a:t>-</a:t>
            </a:r>
            <a:r>
              <a:rPr lang="en-US" sz="2600" dirty="0" smtClean="0">
                <a:solidFill>
                  <a:srgbClr val="00B0F0"/>
                </a:solidFill>
                <a:latin typeface="Bahnschrift SemiBold" pitchFamily="34" charset="0"/>
              </a:rPr>
              <a:t>24KB1A04Y7</a:t>
            </a:r>
          </a:p>
          <a:p>
            <a:pPr algn="l"/>
            <a:r>
              <a:rPr lang="en-US" sz="2200" dirty="0" smtClean="0">
                <a:solidFill>
                  <a:srgbClr val="00B0F0"/>
                </a:solidFill>
                <a:latin typeface="Berlin Sans FB Demi" pitchFamily="34" charset="0"/>
              </a:rPr>
              <a:t>                       </a:t>
            </a:r>
            <a:r>
              <a:rPr lang="en-US" sz="2200" dirty="0" smtClean="0">
                <a:solidFill>
                  <a:srgbClr val="0070C0"/>
                </a:solidFill>
                <a:latin typeface="Berlin Sans FB Demi" pitchFamily="34" charset="0"/>
              </a:rPr>
              <a:t>G.BHARATH KUMAR    </a:t>
            </a:r>
            <a:r>
              <a:rPr lang="en-US" sz="2200" dirty="0" smtClean="0">
                <a:solidFill>
                  <a:srgbClr val="00B0F0"/>
                </a:solidFill>
                <a:latin typeface="Berlin Sans FB Demi" pitchFamily="34" charset="0"/>
              </a:rPr>
              <a:t>-</a:t>
            </a:r>
            <a:r>
              <a:rPr lang="en-US" sz="2600" dirty="0" smtClean="0">
                <a:solidFill>
                  <a:srgbClr val="00B0F0"/>
                </a:solidFill>
                <a:latin typeface="Bahnschrift SemiBold" pitchFamily="34" charset="0"/>
              </a:rPr>
              <a:t>24KB1A0499</a:t>
            </a:r>
          </a:p>
          <a:p>
            <a:pPr algn="l"/>
            <a:r>
              <a:rPr lang="en-US" sz="2200" dirty="0" smtClean="0">
                <a:solidFill>
                  <a:srgbClr val="00B0F0"/>
                </a:solidFill>
                <a:latin typeface="Berlin Sans FB Demi" pitchFamily="34" charset="0"/>
              </a:rPr>
              <a:t>                       </a:t>
            </a:r>
            <a:r>
              <a:rPr lang="en-US" sz="2200" dirty="0" smtClean="0">
                <a:solidFill>
                  <a:srgbClr val="0070C0"/>
                </a:solidFill>
                <a:latin typeface="Berlin Sans FB Demi" pitchFamily="34" charset="0"/>
              </a:rPr>
              <a:t>G.AKHIL SAI   </a:t>
            </a:r>
            <a:r>
              <a:rPr lang="en-US" sz="2200" dirty="0" smtClean="0">
                <a:solidFill>
                  <a:srgbClr val="00B0F0"/>
                </a:solidFill>
                <a:latin typeface="Berlin Sans FB Demi" pitchFamily="34" charset="0"/>
              </a:rPr>
              <a:t>                  -</a:t>
            </a:r>
            <a:r>
              <a:rPr lang="en-US" sz="2600" dirty="0" smtClean="0">
                <a:solidFill>
                  <a:srgbClr val="00B0F0"/>
                </a:solidFill>
                <a:latin typeface="Bahnschrift SemiBold SemiConden" pitchFamily="34" charset="0"/>
              </a:rPr>
              <a:t>24KB1A04A1</a:t>
            </a:r>
          </a:p>
          <a:p>
            <a:pPr algn="l"/>
            <a:r>
              <a:rPr lang="en-US" sz="2600" dirty="0">
                <a:solidFill>
                  <a:srgbClr val="00B0F0"/>
                </a:solidFill>
                <a:latin typeface="Bahnschrift SemiBold SemiConden" pitchFamily="34" charset="0"/>
              </a:rPr>
              <a:t> </a:t>
            </a:r>
            <a:r>
              <a:rPr lang="en-US" sz="2600" dirty="0" smtClean="0">
                <a:solidFill>
                  <a:srgbClr val="00B0F0"/>
                </a:solidFill>
                <a:latin typeface="Bahnschrift SemiBold SemiConden" pitchFamily="34" charset="0"/>
              </a:rPr>
              <a:t>             </a:t>
            </a:r>
            <a:r>
              <a:rPr lang="en-US" sz="1800" dirty="0" smtClean="0">
                <a:solidFill>
                  <a:srgbClr val="00B0F0"/>
                </a:solidFill>
                <a:latin typeface="Arial Black" pitchFamily="34" charset="0"/>
              </a:rPr>
              <a:t>       </a:t>
            </a:r>
            <a:r>
              <a:rPr lang="en-US" sz="1800" dirty="0" smtClean="0">
                <a:solidFill>
                  <a:srgbClr val="0070C0"/>
                </a:solidFill>
                <a:latin typeface="Arial Black" pitchFamily="34" charset="0"/>
              </a:rPr>
              <a:t>G.UDAY KUMAR</a:t>
            </a:r>
            <a:r>
              <a:rPr lang="en-US" sz="1800" dirty="0" smtClean="0">
                <a:solidFill>
                  <a:srgbClr val="00B0F0"/>
                </a:solidFill>
                <a:latin typeface="Arial Black" pitchFamily="34" charset="0"/>
              </a:rPr>
              <a:t>              </a:t>
            </a:r>
            <a:r>
              <a:rPr lang="en-US" sz="2600" dirty="0" smtClean="0">
                <a:solidFill>
                  <a:srgbClr val="00B0F0"/>
                </a:solidFill>
                <a:latin typeface="Bahnschrift SemiBold SemiConden" pitchFamily="34" charset="0"/>
              </a:rPr>
              <a:t>-24KB1A04B8</a:t>
            </a:r>
            <a:endParaRPr lang="en-US" sz="2600" dirty="0">
              <a:solidFill>
                <a:srgbClr val="00B0F0"/>
              </a:solidFill>
              <a:latin typeface="Bahnschrift SemiBold SemiConden" pitchFamily="34" charset="0"/>
            </a:endParaRPr>
          </a:p>
          <a:p>
            <a:pPr algn="l"/>
            <a:endParaRPr lang="en-IN" dirty="0">
              <a:solidFill>
                <a:srgbClr val="0070C0"/>
              </a:solidFill>
              <a:latin typeface="Berlin Sans FB Demi" pitchFamily="34" charset="0"/>
            </a:endParaRPr>
          </a:p>
          <a:p>
            <a:pPr algn="l"/>
            <a:endParaRPr lang="en-I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endParaRPr lang="en-IN" dirty="0">
              <a:solidFill>
                <a:schemeClr val="bg1">
                  <a:lumMod val="65000"/>
                </a:schemeClr>
              </a:solidFill>
            </a:endParaRPr>
          </a:p>
          <a:p>
            <a:pPr algn="l"/>
            <a:r>
              <a:rPr lang="en-IN" dirty="0">
                <a:solidFill>
                  <a:srgbClr val="7030A0"/>
                </a:solidFill>
              </a:rPr>
              <a:t>PRESENTED BY: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Wide Latin" pitchFamily="18" charset="0"/>
              </a:rPr>
              <a:t>ALPHA </a:t>
            </a:r>
            <a:r>
              <a:rPr lang="en-IN" dirty="0" smtClean="0">
                <a:solidFill>
                  <a:schemeClr val="accent4">
                    <a:lumMod val="75000"/>
                  </a:schemeClr>
                </a:solidFill>
                <a:latin typeface="Wide Latin" pitchFamily="18" charset="0"/>
              </a:rPr>
              <a:t>SQUAD </a:t>
            </a:r>
            <a:r>
              <a:rPr lang="en-IN" sz="1000" dirty="0" smtClean="0">
                <a:solidFill>
                  <a:schemeClr val="accent4">
                    <a:lumMod val="75000"/>
                  </a:schemeClr>
                </a:solidFill>
                <a:latin typeface="Wide Latin" pitchFamily="18" charset="0"/>
              </a:rPr>
              <a:t>45</a:t>
            </a:r>
            <a:endParaRPr lang="en-IN" sz="1000" dirty="0">
              <a:solidFill>
                <a:schemeClr val="accent4">
                  <a:lumMod val="75000"/>
                </a:schemeClr>
              </a:solidFill>
              <a:latin typeface="Wide Lati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6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CREATING STOCK</a:t>
            </a:r>
          </a:p>
          <a:p>
            <a:r>
              <a:rPr lang="en-US" dirty="0"/>
              <a:t> Show All </a:t>
            </a:r>
            <a:r>
              <a:rPr lang="en-US" dirty="0" smtClean="0"/>
              <a:t>Stocks</a:t>
            </a:r>
          </a:p>
          <a:p>
            <a:r>
              <a:rPr lang="en-US" dirty="0" smtClean="0"/>
              <a:t> </a:t>
            </a:r>
            <a:r>
              <a:rPr lang="en-US" dirty="0"/>
              <a:t>Update </a:t>
            </a:r>
            <a:r>
              <a:rPr lang="en-US" dirty="0" smtClean="0"/>
              <a:t>Stock</a:t>
            </a:r>
          </a:p>
          <a:p>
            <a:r>
              <a:rPr lang="en-US" dirty="0" smtClean="0"/>
              <a:t> </a:t>
            </a:r>
            <a:r>
              <a:rPr lang="en-US" dirty="0"/>
              <a:t>Delete </a:t>
            </a:r>
            <a:r>
              <a:rPr lang="en-US" dirty="0" smtClean="0"/>
              <a:t>Stock</a:t>
            </a:r>
          </a:p>
          <a:p>
            <a:r>
              <a:rPr lang="en-US" dirty="0" smtClean="0"/>
              <a:t>Highest Price</a:t>
            </a:r>
          </a:p>
          <a:p>
            <a:r>
              <a:rPr lang="en-US" dirty="0" smtClean="0"/>
              <a:t> </a:t>
            </a:r>
            <a:r>
              <a:rPr lang="en-US" dirty="0"/>
              <a:t>Lowest </a:t>
            </a:r>
            <a:r>
              <a:rPr lang="en-US" dirty="0" smtClean="0"/>
              <a:t>Price</a:t>
            </a:r>
          </a:p>
          <a:p>
            <a:r>
              <a:rPr lang="en-US" dirty="0" smtClean="0"/>
              <a:t> </a:t>
            </a:r>
            <a:r>
              <a:rPr lang="en-US" dirty="0"/>
              <a:t>Search </a:t>
            </a:r>
            <a:r>
              <a:rPr lang="en-US" dirty="0" smtClean="0"/>
              <a:t>Stock</a:t>
            </a:r>
          </a:p>
          <a:p>
            <a:r>
              <a:rPr lang="en-US" dirty="0" smtClean="0"/>
              <a:t> </a:t>
            </a:r>
            <a:r>
              <a:rPr lang="en-US" dirty="0"/>
              <a:t>Count </a:t>
            </a:r>
            <a:r>
              <a:rPr lang="en-US" dirty="0" smtClean="0"/>
              <a:t>Stocks</a:t>
            </a:r>
          </a:p>
          <a:p>
            <a:r>
              <a:rPr lang="en-US" dirty="0" smtClean="0"/>
              <a:t>Sort </a:t>
            </a:r>
            <a:r>
              <a:rPr lang="en-US" dirty="0"/>
              <a:t>by Name10. Exit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13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AB6208-DBD5-30B5-F9A9-7A52C70B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3D0E77-2784-0870-1EB5-FCE7C3ACB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 lang="en-US" dirty="0"/>
              <a:t>Manage and track stock prices dynamically.</a:t>
            </a:r>
          </a:p>
          <a:p>
            <a:pPr>
              <a:defRPr sz="2400"/>
            </a:pPr>
            <a:r>
              <a:rPr lang="en-US" dirty="0"/>
              <a:t>Features: Add, Display, Find Highest/Lowest stock prices.</a:t>
            </a:r>
          </a:p>
          <a:p>
            <a:pPr>
              <a:defRPr sz="2400"/>
            </a:pPr>
            <a:r>
              <a:rPr lang="en-US" dirty="0"/>
              <a:t>Efficient use of linked list for memory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0732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906F73-A147-ACD2-1B04-97E78F7F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00B086-023D-8835-D38D-6C99CFD0E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 lang="en-US" dirty="0"/>
              <a:t>struct Stock {</a:t>
            </a:r>
          </a:p>
          <a:p>
            <a:pPr>
              <a:defRPr sz="2400"/>
            </a:pPr>
            <a:r>
              <a:rPr lang="en-US" dirty="0"/>
              <a:t>  char name[20];</a:t>
            </a:r>
          </a:p>
          <a:p>
            <a:pPr>
              <a:defRPr sz="2400"/>
            </a:pPr>
            <a:r>
              <a:rPr lang="en-US" dirty="0"/>
              <a:t>  float price;</a:t>
            </a:r>
          </a:p>
          <a:p>
            <a:pPr>
              <a:defRPr sz="2400"/>
            </a:pPr>
            <a:r>
              <a:rPr lang="en-US" dirty="0"/>
              <a:t>  struct Stock *next;</a:t>
            </a:r>
          </a:p>
          <a:p>
            <a:pPr>
              <a:defRPr sz="2400"/>
            </a:pPr>
            <a:r>
              <a:rPr lang="en-US" dirty="0"/>
              <a:t>}</a:t>
            </a:r>
          </a:p>
          <a:p>
            <a:pPr>
              <a:defRPr sz="2400"/>
            </a:pPr>
            <a:r>
              <a:rPr lang="en-US" dirty="0"/>
              <a:t>Linked list dynamically manages stock entries.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235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64F3E0-01CC-9958-6425-E5DEEDFD5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6E28FC-BA29-4534-AD1B-A5E3F820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 lang="en-US" dirty="0" err="1"/>
              <a:t>createStock</a:t>
            </a:r>
            <a:r>
              <a:rPr lang="en-US" dirty="0"/>
              <a:t>(): Create a new stock node.</a:t>
            </a:r>
          </a:p>
          <a:p>
            <a:pPr>
              <a:defRPr sz="2400"/>
            </a:pPr>
            <a:r>
              <a:rPr lang="en-US" dirty="0" err="1"/>
              <a:t>addStock</a:t>
            </a:r>
            <a:r>
              <a:rPr lang="en-US" dirty="0"/>
              <a:t>(): Insert stock at the beginning.</a:t>
            </a:r>
          </a:p>
          <a:p>
            <a:pPr>
              <a:defRPr sz="2400"/>
            </a:pPr>
            <a:r>
              <a:rPr lang="en-US" dirty="0" err="1"/>
              <a:t>findHighest</a:t>
            </a:r>
            <a:r>
              <a:rPr lang="en-US" dirty="0"/>
              <a:t>(): Find stock with max price.</a:t>
            </a:r>
          </a:p>
          <a:p>
            <a:pPr>
              <a:defRPr sz="2400"/>
            </a:pPr>
            <a:r>
              <a:rPr lang="en-US" dirty="0" err="1"/>
              <a:t>findLowest</a:t>
            </a:r>
            <a:r>
              <a:rPr lang="en-US" dirty="0"/>
              <a:t>(): Find stock with min price.</a:t>
            </a:r>
          </a:p>
          <a:p>
            <a:pPr>
              <a:defRPr sz="2400"/>
            </a:pPr>
            <a:r>
              <a:rPr lang="en-US" dirty="0" err="1"/>
              <a:t>printStocks</a:t>
            </a:r>
            <a:r>
              <a:rPr lang="en-US" dirty="0"/>
              <a:t>(): Display all stock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750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57D10A-4569-29FD-00A4-78655D24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72DED4-D3A5-C3E3-83AA-CC03E758E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 lang="en-US" dirty="0"/>
              <a:t>User Menu:</a:t>
            </a:r>
          </a:p>
          <a:p>
            <a:pPr>
              <a:defRPr sz="2400"/>
            </a:pPr>
            <a:r>
              <a:rPr lang="en-US" dirty="0"/>
              <a:t> - Add Stock</a:t>
            </a:r>
          </a:p>
          <a:p>
            <a:pPr>
              <a:defRPr sz="2400"/>
            </a:pPr>
            <a:r>
              <a:rPr lang="en-US" dirty="0"/>
              <a:t> - Show All Stocks</a:t>
            </a:r>
          </a:p>
          <a:p>
            <a:pPr>
              <a:defRPr sz="2400"/>
            </a:pPr>
            <a:r>
              <a:rPr lang="en-US" dirty="0"/>
              <a:t> - Find Highest Price</a:t>
            </a:r>
          </a:p>
          <a:p>
            <a:pPr>
              <a:defRPr sz="2400"/>
            </a:pPr>
            <a:r>
              <a:rPr lang="en-US" dirty="0"/>
              <a:t> - Find Lowest Price</a:t>
            </a:r>
          </a:p>
          <a:p>
            <a:pPr>
              <a:defRPr sz="2400"/>
            </a:pPr>
            <a:r>
              <a:rPr lang="en-US" dirty="0"/>
              <a:t> - Exit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70" y="2357120"/>
            <a:ext cx="3086100" cy="3850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050" y="2357120"/>
            <a:ext cx="3086100" cy="43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1809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 EXICUTION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https://www.programiz.com/online-compiler/1LhUzm0pWSWu3</a:t>
            </a:r>
          </a:p>
        </p:txBody>
      </p:sp>
    </p:spTree>
    <p:extLst>
      <p:ext uri="{BB962C8B-B14F-4D97-AF65-F5344CB8AC3E}">
        <p14:creationId xmlns:p14="http://schemas.microsoft.com/office/powerpoint/2010/main" val="21132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8FE325-69A3-6198-8774-1A538372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ADC9E3-5876-8ABC-F5DA-222D62835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rPr lang="en-US" dirty="0"/>
              <a:t>Dynamic and efficient stock management.</a:t>
            </a:r>
          </a:p>
          <a:p>
            <a:pPr>
              <a:defRPr sz="2400"/>
            </a:pPr>
            <a:r>
              <a:rPr lang="en-US" dirty="0"/>
              <a:t>Linked list enables easy addition/removal.</a:t>
            </a:r>
          </a:p>
          <a:p>
            <a:pPr>
              <a:defRPr sz="2400"/>
            </a:pPr>
            <a:r>
              <a:rPr lang="en-US" dirty="0"/>
              <a:t>Expandable: sorting, searching, more features.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0" y="2508250"/>
            <a:ext cx="3084513" cy="36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371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V="1">
            <a:off x="-1642533" y="6858000"/>
            <a:ext cx="8158690" cy="114302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1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</TotalTime>
  <Words>212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Organic</vt:lpstr>
      <vt:lpstr>STOCK MANAGEMENT SYSTEM IN C</vt:lpstr>
      <vt:lpstr>OBJECTIVES</vt:lpstr>
      <vt:lpstr>INTRODUCTION</vt:lpstr>
      <vt:lpstr>DATA STRUCTURE</vt:lpstr>
      <vt:lpstr>CORE FUNCTIONS</vt:lpstr>
      <vt:lpstr>PROGRAM FLOW</vt:lpstr>
      <vt:lpstr>PROGRAM  EXICUTION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MANAGEMENT SYSTEM IN C</dc:title>
  <dc:creator>AKHIL SAI</dc:creator>
  <cp:lastModifiedBy>HP</cp:lastModifiedBy>
  <cp:revision>8</cp:revision>
  <dcterms:created xsi:type="dcterms:W3CDTF">2025-04-28T17:58:50Z</dcterms:created>
  <dcterms:modified xsi:type="dcterms:W3CDTF">2025-05-05T04:30:08Z</dcterms:modified>
</cp:coreProperties>
</file>