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876" y="2125980"/>
            <a:ext cx="10368598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9752" y="3840480"/>
            <a:ext cx="8538845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917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82150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3905" cy="6858000"/>
          </a:xfrm>
          <a:custGeom>
            <a:avLst/>
            <a:gdLst/>
            <a:ahLst/>
            <a:cxnLst/>
            <a:rect l="l" t="t" r="r" b="b"/>
            <a:pathLst>
              <a:path w="12193905" h="6858000">
                <a:moveTo>
                  <a:pt x="12193524" y="0"/>
                </a:moveTo>
                <a:lnTo>
                  <a:pt x="0" y="0"/>
                </a:lnTo>
                <a:lnTo>
                  <a:pt x="0" y="6858000"/>
                </a:lnTo>
                <a:lnTo>
                  <a:pt x="12193524" y="6858000"/>
                </a:lnTo>
                <a:lnTo>
                  <a:pt x="12193524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644884" y="333756"/>
            <a:ext cx="274320" cy="228600"/>
          </a:xfrm>
          <a:custGeom>
            <a:avLst/>
            <a:gdLst/>
            <a:ahLst/>
            <a:cxnLst/>
            <a:rect l="l" t="t" r="r" b="b"/>
            <a:pathLst>
              <a:path w="274320" h="228600">
                <a:moveTo>
                  <a:pt x="205740" y="0"/>
                </a:moveTo>
                <a:lnTo>
                  <a:pt x="173125" y="9722"/>
                </a:lnTo>
                <a:lnTo>
                  <a:pt x="146692" y="35043"/>
                </a:lnTo>
                <a:lnTo>
                  <a:pt x="123142" y="70198"/>
                </a:lnTo>
                <a:lnTo>
                  <a:pt x="99177" y="109419"/>
                </a:lnTo>
                <a:lnTo>
                  <a:pt x="71500" y="146939"/>
                </a:lnTo>
                <a:lnTo>
                  <a:pt x="64436" y="170307"/>
                </a:lnTo>
                <a:lnTo>
                  <a:pt x="48895" y="190341"/>
                </a:lnTo>
                <a:lnTo>
                  <a:pt x="26781" y="205374"/>
                </a:lnTo>
                <a:lnTo>
                  <a:pt x="0" y="213741"/>
                </a:lnTo>
                <a:lnTo>
                  <a:pt x="8647" y="219813"/>
                </a:lnTo>
                <a:lnTo>
                  <a:pt x="20986" y="224504"/>
                </a:lnTo>
                <a:lnTo>
                  <a:pt x="36325" y="227528"/>
                </a:lnTo>
                <a:lnTo>
                  <a:pt x="53975" y="228600"/>
                </a:lnTo>
                <a:lnTo>
                  <a:pt x="89217" y="226052"/>
                </a:lnTo>
                <a:lnTo>
                  <a:pt x="124745" y="218217"/>
                </a:lnTo>
                <a:lnTo>
                  <a:pt x="156987" y="204811"/>
                </a:lnTo>
                <a:lnTo>
                  <a:pt x="182372" y="185547"/>
                </a:lnTo>
                <a:lnTo>
                  <a:pt x="156527" y="181945"/>
                </a:lnTo>
                <a:lnTo>
                  <a:pt x="136588" y="169973"/>
                </a:lnTo>
                <a:lnTo>
                  <a:pt x="123507" y="151310"/>
                </a:lnTo>
                <a:lnTo>
                  <a:pt x="118237" y="127635"/>
                </a:lnTo>
                <a:lnTo>
                  <a:pt x="132169" y="141946"/>
                </a:lnTo>
                <a:lnTo>
                  <a:pt x="147589" y="151637"/>
                </a:lnTo>
                <a:lnTo>
                  <a:pt x="164367" y="157138"/>
                </a:lnTo>
                <a:lnTo>
                  <a:pt x="182372" y="158877"/>
                </a:lnTo>
                <a:lnTo>
                  <a:pt x="218277" y="151338"/>
                </a:lnTo>
                <a:lnTo>
                  <a:pt x="247491" y="130857"/>
                </a:lnTo>
                <a:lnTo>
                  <a:pt x="267132" y="100637"/>
                </a:lnTo>
                <a:lnTo>
                  <a:pt x="274320" y="63881"/>
                </a:lnTo>
                <a:lnTo>
                  <a:pt x="270587" y="44469"/>
                </a:lnTo>
                <a:lnTo>
                  <a:pt x="260842" y="23558"/>
                </a:lnTo>
                <a:lnTo>
                  <a:pt x="240690" y="6838"/>
                </a:lnTo>
                <a:lnTo>
                  <a:pt x="205740" y="0"/>
                </a:lnTo>
                <a:close/>
              </a:path>
            </a:pathLst>
          </a:custGeom>
          <a:solidFill>
            <a:srgbClr val="12A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503152" y="173736"/>
            <a:ext cx="416559" cy="354330"/>
          </a:xfrm>
          <a:custGeom>
            <a:avLst/>
            <a:gdLst/>
            <a:ahLst/>
            <a:cxnLst/>
            <a:rect l="l" t="t" r="r" b="b"/>
            <a:pathLst>
              <a:path w="416559" h="354330">
                <a:moveTo>
                  <a:pt x="222630" y="0"/>
                </a:moveTo>
                <a:lnTo>
                  <a:pt x="198844" y="22070"/>
                </a:lnTo>
                <a:lnTo>
                  <a:pt x="166949" y="43878"/>
                </a:lnTo>
                <a:lnTo>
                  <a:pt x="130423" y="66544"/>
                </a:lnTo>
                <a:lnTo>
                  <a:pt x="92741" y="91186"/>
                </a:lnTo>
                <a:lnTo>
                  <a:pt x="57382" y="118923"/>
                </a:lnTo>
                <a:lnTo>
                  <a:pt x="27820" y="150875"/>
                </a:lnTo>
                <a:lnTo>
                  <a:pt x="7534" y="188162"/>
                </a:lnTo>
                <a:lnTo>
                  <a:pt x="0" y="231902"/>
                </a:lnTo>
                <a:lnTo>
                  <a:pt x="5508" y="268354"/>
                </a:lnTo>
                <a:lnTo>
                  <a:pt x="45434" y="328021"/>
                </a:lnTo>
                <a:lnTo>
                  <a:pt x="96712" y="352139"/>
                </a:lnTo>
                <a:lnTo>
                  <a:pt x="116347" y="354234"/>
                </a:lnTo>
                <a:lnTo>
                  <a:pt x="136007" y="352758"/>
                </a:lnTo>
                <a:lnTo>
                  <a:pt x="172344" y="341018"/>
                </a:lnTo>
                <a:lnTo>
                  <a:pt x="213868" y="308229"/>
                </a:lnTo>
                <a:lnTo>
                  <a:pt x="247677" y="261364"/>
                </a:lnTo>
                <a:lnTo>
                  <a:pt x="276986" y="214106"/>
                </a:lnTo>
                <a:lnTo>
                  <a:pt x="308201" y="177587"/>
                </a:lnTo>
                <a:lnTo>
                  <a:pt x="347725" y="162941"/>
                </a:lnTo>
                <a:lnTo>
                  <a:pt x="404191" y="162941"/>
                </a:lnTo>
                <a:lnTo>
                  <a:pt x="396239" y="141763"/>
                </a:lnTo>
                <a:lnTo>
                  <a:pt x="373725" y="106425"/>
                </a:lnTo>
                <a:lnTo>
                  <a:pt x="344804" y="74803"/>
                </a:lnTo>
                <a:lnTo>
                  <a:pt x="292036" y="34671"/>
                </a:lnTo>
                <a:lnTo>
                  <a:pt x="232791" y="4445"/>
                </a:lnTo>
                <a:lnTo>
                  <a:pt x="229870" y="2921"/>
                </a:lnTo>
                <a:lnTo>
                  <a:pt x="226949" y="1524"/>
                </a:lnTo>
                <a:lnTo>
                  <a:pt x="222630" y="0"/>
                </a:lnTo>
                <a:close/>
              </a:path>
              <a:path w="416559" h="354330">
                <a:moveTo>
                  <a:pt x="404191" y="162941"/>
                </a:moveTo>
                <a:lnTo>
                  <a:pt x="347725" y="162941"/>
                </a:lnTo>
                <a:lnTo>
                  <a:pt x="382529" y="169695"/>
                </a:lnTo>
                <a:lnTo>
                  <a:pt x="402605" y="186213"/>
                </a:lnTo>
                <a:lnTo>
                  <a:pt x="412323" y="206875"/>
                </a:lnTo>
                <a:lnTo>
                  <a:pt x="416051" y="226060"/>
                </a:lnTo>
                <a:lnTo>
                  <a:pt x="416051" y="223012"/>
                </a:lnTo>
                <a:lnTo>
                  <a:pt x="410848" y="180673"/>
                </a:lnTo>
                <a:lnTo>
                  <a:pt x="404191" y="162941"/>
                </a:lnTo>
                <a:close/>
              </a:path>
            </a:pathLst>
          </a:custGeom>
          <a:solidFill>
            <a:srgbClr val="006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6814" y="245821"/>
            <a:ext cx="7284720" cy="344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917" y="1577340"/>
            <a:ext cx="10978515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7439" y="6377940"/>
            <a:ext cx="3903472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917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82812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github.com/Sachingjsachi?tab=repositories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80" y="6655377"/>
            <a:ext cx="11707495" cy="122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55"/>
              </a:lnSpc>
              <a:tabLst>
                <a:tab pos="9355455" algn="l"/>
                <a:tab pos="11642725" algn="l"/>
              </a:tabLst>
            </a:pP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P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en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o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n</a:t>
            </a:r>
            <a:r>
              <a:rPr sz="800" spc="114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l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3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4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Au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h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o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D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	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©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C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pg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m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ni</a:t>
            </a:r>
            <a:r>
              <a:rPr sz="800" spc="7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2017.</a:t>
            </a:r>
            <a:r>
              <a:rPr sz="800" spc="4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All</a:t>
            </a:r>
            <a:r>
              <a:rPr sz="800" spc="4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g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h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v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d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1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12ABDB"/>
                </a:solidFill>
                <a:latin typeface="Verdana"/>
                <a:cs typeface="Verdana"/>
              </a:rPr>
              <a:t>|</a:t>
            </a:r>
            <a:r>
              <a:rPr sz="800" dirty="0">
                <a:solidFill>
                  <a:srgbClr val="12ABDB"/>
                </a:solidFill>
                <a:latin typeface="Verdana"/>
                <a:cs typeface="Verdana"/>
              </a:rPr>
              <a:t>	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-30822"/>
            <a:ext cx="12179808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238369" y="2573273"/>
            <a:ext cx="1127125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b="1" spc="20" dirty="0">
                <a:solidFill>
                  <a:srgbClr val="006FAC"/>
                </a:solidFill>
                <a:latin typeface="Verdana"/>
                <a:cs typeface="Verdana"/>
              </a:rPr>
              <a:t>Achievement</a:t>
            </a:r>
            <a:endParaRPr sz="1150" dirty="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7723" y="2135123"/>
            <a:ext cx="5107305" cy="672465"/>
            <a:chOff x="77723" y="2135123"/>
            <a:chExt cx="5107305" cy="672465"/>
          </a:xfrm>
        </p:grpSpPr>
        <p:sp>
          <p:nvSpPr>
            <p:cNvPr id="6" name="object 6"/>
            <p:cNvSpPr/>
            <p:nvPr/>
          </p:nvSpPr>
          <p:spPr>
            <a:xfrm>
              <a:off x="77723" y="2135123"/>
              <a:ext cx="612648" cy="6126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41164" y="2363723"/>
              <a:ext cx="443484" cy="4434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26445555"/>
              </p:ext>
            </p:extLst>
          </p:nvPr>
        </p:nvGraphicFramePr>
        <p:xfrm>
          <a:off x="9229725" y="1445404"/>
          <a:ext cx="2962275" cy="33565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3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85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960158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lang="en-IN" sz="1150" spc="5" dirty="0">
                          <a:latin typeface="Carlito"/>
                          <a:cs typeface="Carlito"/>
                        </a:rPr>
                        <a:t>Spring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50" spc="10" smtClean="0">
                          <a:latin typeface="Carlito"/>
                          <a:cs typeface="Carlito"/>
                        </a:rPr>
                        <a:t>Components,</a:t>
                      </a:r>
                      <a:r>
                        <a:rPr lang="en-US" sz="1150" spc="-85" baseline="0" dirty="0" smtClean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15" smtClean="0">
                          <a:latin typeface="Carlito"/>
                          <a:cs typeface="Carlito"/>
                        </a:rPr>
                        <a:t>Virtual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  <a:p>
                      <a:pPr marL="16637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spc="-15" dirty="0">
                          <a:latin typeface="Carlito"/>
                          <a:cs typeface="Carlito"/>
                        </a:rPr>
                        <a:t>DOM, Routing,</a:t>
                      </a:r>
                      <a:r>
                        <a:rPr sz="1200" spc="1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15" dirty="0">
                          <a:latin typeface="Carlito"/>
                          <a:cs typeface="Carlito"/>
                        </a:rPr>
                        <a:t>Forms</a:t>
                      </a:r>
                      <a:endParaRPr sz="1200" dirty="0">
                        <a:latin typeface="Carlito"/>
                        <a:cs typeface="Carlito"/>
                      </a:endParaRPr>
                    </a:p>
                    <a:p>
                      <a:pPr marL="16637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50" spc="25" dirty="0">
                          <a:latin typeface="Carlito"/>
                          <a:cs typeface="Carlito"/>
                        </a:rPr>
                        <a:t>&amp;</a:t>
                      </a:r>
                      <a:r>
                        <a:rPr sz="11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10" dirty="0">
                          <a:latin typeface="Carlito"/>
                          <a:cs typeface="Carlito"/>
                        </a:rPr>
                        <a:t>Validation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4318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0519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50" spc="10" dirty="0">
                          <a:latin typeface="Carlito"/>
                          <a:cs typeface="Carlito"/>
                        </a:rPr>
                        <a:t>Database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T="48260" marB="0"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lang="en-IN" sz="1150" spc="10" dirty="0" err="1">
                          <a:latin typeface="Carlito"/>
                          <a:cs typeface="Carlito"/>
                        </a:rPr>
                        <a:t>Postgre</a:t>
                      </a:r>
                      <a:r>
                        <a:rPr lang="en-IN" sz="1150" spc="10" dirty="0">
                          <a:latin typeface="Carlito"/>
                          <a:cs typeface="Carlito"/>
                        </a:rPr>
                        <a:t> SQL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48260" marB="0"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05319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10" dirty="0">
                          <a:latin typeface="Carlito"/>
                          <a:cs typeface="Carlito"/>
                        </a:rPr>
                        <a:t>UI </a:t>
                      </a:r>
                      <a:r>
                        <a:rPr sz="1200" spc="-40" dirty="0">
                          <a:latin typeface="Carlito"/>
                          <a:cs typeface="Carlito"/>
                        </a:rPr>
                        <a:t>Tech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50" spc="20" dirty="0">
                          <a:latin typeface="Carlito"/>
                          <a:cs typeface="Carlito"/>
                        </a:rPr>
                        <a:t>HTML 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5 </a:t>
                      </a:r>
                      <a:r>
                        <a:rPr sz="1150" spc="25" dirty="0">
                          <a:latin typeface="Carlito"/>
                          <a:cs typeface="Carlito"/>
                        </a:rPr>
                        <a:t>&amp;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 CSS</a:t>
                      </a:r>
                      <a:r>
                        <a:rPr sz="1150" spc="10">
                          <a:latin typeface="Carlito"/>
                          <a:cs typeface="Carlito"/>
                        </a:rPr>
                        <a:t>,</a:t>
                      </a:r>
                      <a:r>
                        <a:rPr lang="en-IN" sz="1150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10" smtClean="0">
                          <a:latin typeface="Carlito"/>
                          <a:cs typeface="Carlito"/>
                        </a:rPr>
                        <a:t>JavaScript</a:t>
                      </a:r>
                      <a:r>
                        <a:rPr lang="en-IN" sz="1150" spc="10" dirty="0" smtClean="0">
                          <a:latin typeface="Carlito"/>
                          <a:cs typeface="Carlito"/>
                        </a:rPr>
                        <a:t>, </a:t>
                      </a:r>
                      <a:r>
                        <a:rPr lang="en-IN" sz="1150" spc="10" dirty="0" err="1" smtClean="0">
                          <a:latin typeface="Carlito"/>
                          <a:cs typeface="Carlito"/>
                        </a:rPr>
                        <a:t>Bootsrap</a:t>
                      </a:r>
                      <a:r>
                        <a:rPr lang="en-IN" sz="1150" spc="10" dirty="0" smtClean="0">
                          <a:latin typeface="Carlito"/>
                          <a:cs typeface="Carlito"/>
                        </a:rPr>
                        <a:t> </a:t>
                      </a:r>
                      <a:r>
                        <a:rPr lang="en-IN" sz="1150" spc="10" dirty="0">
                          <a:latin typeface="Carlito"/>
                          <a:cs typeface="Carlito"/>
                        </a:rPr>
                        <a:t>4</a:t>
                      </a:r>
                      <a:r>
                        <a:rPr lang="en-IN" sz="1150" spc="10" smtClean="0">
                          <a:latin typeface="Carlito"/>
                          <a:cs typeface="Carlito"/>
                        </a:rPr>
                        <a:t>, Angular JS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43815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20551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50" spc="-15" dirty="0">
                          <a:latin typeface="Carlito"/>
                          <a:cs typeface="Carlito"/>
                        </a:rPr>
                        <a:t>Tools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T="49530" marB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50" spc="15" dirty="0">
                          <a:latin typeface="Carlito"/>
                          <a:cs typeface="Carlito"/>
                        </a:rPr>
                        <a:t>Git</a:t>
                      </a:r>
                      <a:r>
                        <a:rPr lang="en-IN" sz="1150" spc="15" dirty="0">
                          <a:latin typeface="Carlito"/>
                          <a:cs typeface="Carlito"/>
                        </a:rPr>
                        <a:t> &amp; GitHub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lang="en-IN" sz="1150" spc="15" dirty="0">
                          <a:latin typeface="Carlito"/>
                          <a:cs typeface="Carlito"/>
                        </a:rPr>
                        <a:t> Eclipse, STS</a:t>
                      </a:r>
                      <a:r>
                        <a:rPr sz="1150" spc="15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5" smtClean="0">
                          <a:latin typeface="Carlito"/>
                          <a:cs typeface="Carlito"/>
                        </a:rPr>
                        <a:t>PostMan,S</a:t>
                      </a:r>
                      <a:r>
                        <a:rPr lang="en-IN" sz="1150" spc="5" dirty="0" err="1">
                          <a:latin typeface="Carlito"/>
                          <a:cs typeface="Carlito"/>
                        </a:rPr>
                        <a:t>wagger</a:t>
                      </a:r>
                      <a:r>
                        <a:rPr sz="1150" spc="5" smtClean="0">
                          <a:latin typeface="Carlito"/>
                          <a:cs typeface="Carlito"/>
                        </a:rPr>
                        <a:t>,</a:t>
                      </a:r>
                      <a:r>
                        <a:rPr sz="1200" spc="-20" smtClean="0">
                          <a:latin typeface="Carlito"/>
                          <a:cs typeface="Carlito"/>
                        </a:rPr>
                        <a:t> </a:t>
                      </a:r>
                      <a:r>
                        <a:rPr lang="en-US" sz="1200" spc="-20" dirty="0" smtClean="0">
                          <a:latin typeface="Carlito"/>
                          <a:cs typeface="Carlito"/>
                        </a:rPr>
                        <a:t>Jenkins,</a:t>
                      </a:r>
                      <a:r>
                        <a:rPr lang="en-US" sz="1200" spc="-20" baseline="0" dirty="0" smtClean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5" smtClean="0">
                          <a:latin typeface="Carlito"/>
                          <a:cs typeface="Carlito"/>
                        </a:rPr>
                        <a:t>Visual </a:t>
                      </a:r>
                      <a:r>
                        <a:rPr sz="1200" spc="-10" smtClean="0">
                          <a:latin typeface="Carlito"/>
                          <a:cs typeface="Carlito"/>
                        </a:rPr>
                        <a:t>Studio</a:t>
                      </a:r>
                      <a:r>
                        <a:rPr sz="1200" spc="75" smtClean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15" dirty="0">
                          <a:latin typeface="Carlito"/>
                          <a:cs typeface="Carlito"/>
                        </a:rPr>
                        <a:t>Code</a:t>
                      </a:r>
                      <a:r>
                        <a:rPr lang="en-IN" sz="1200" spc="-15" dirty="0">
                          <a:latin typeface="Carlito"/>
                          <a:cs typeface="Carlito"/>
                        </a:rPr>
                        <a:t>, Pg Admin </a:t>
                      </a:r>
                      <a:r>
                        <a:rPr lang="en-IN" sz="1200" spc="-15" dirty="0" smtClean="0">
                          <a:latin typeface="Carlito"/>
                          <a:cs typeface="Carlito"/>
                        </a:rPr>
                        <a:t>4.</a:t>
                      </a:r>
                      <a:endParaRPr sz="1200" dirty="0">
                        <a:latin typeface="Carlito"/>
                        <a:cs typeface="Carlito"/>
                      </a:endParaRPr>
                    </a:p>
                  </a:txBody>
                  <a:tcPr marL="0" marR="0" marT="45085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4775072" y="3234830"/>
            <a:ext cx="3054350" cy="22377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lang="en-IN" sz="1150" b="1" spc="20" dirty="0" smtClean="0">
                <a:latin typeface="Verdana"/>
                <a:cs typeface="Verdana"/>
              </a:rPr>
              <a:t>Automation Travel Agency</a:t>
            </a:r>
            <a:endParaRPr sz="115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75072" y="3781501"/>
            <a:ext cx="3881120" cy="85574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9300"/>
              </a:lnSpc>
              <a:spcBef>
                <a:spcPts val="105"/>
              </a:spcBef>
            </a:pPr>
            <a:r>
              <a:rPr sz="1150" spc="20" dirty="0">
                <a:latin typeface="Verdana"/>
                <a:cs typeface="Verdana"/>
              </a:rPr>
              <a:t>Case study </a:t>
            </a:r>
            <a:r>
              <a:rPr sz="1150" spc="15">
                <a:latin typeface="Verdana"/>
                <a:cs typeface="Verdana"/>
              </a:rPr>
              <a:t>of </a:t>
            </a:r>
            <a:r>
              <a:rPr lang="en-IN" sz="1150" spc="15" dirty="0" smtClean="0">
                <a:latin typeface="Verdana"/>
                <a:cs typeface="Verdana"/>
              </a:rPr>
              <a:t>Automation Travel Agency</a:t>
            </a:r>
            <a:r>
              <a:rPr sz="1150" spc="25" smtClean="0">
                <a:latin typeface="Verdana"/>
                <a:cs typeface="Verdana"/>
              </a:rPr>
              <a:t> </a:t>
            </a:r>
            <a:r>
              <a:rPr sz="1150" spc="15" dirty="0">
                <a:latin typeface="Verdana"/>
                <a:cs typeface="Verdana"/>
              </a:rPr>
              <a:t>along with </a:t>
            </a:r>
            <a:r>
              <a:rPr sz="1150" spc="25" dirty="0">
                <a:latin typeface="Verdana"/>
                <a:cs typeface="Verdana"/>
              </a:rPr>
              <a:t>API </a:t>
            </a:r>
            <a:r>
              <a:rPr sz="1150" spc="10" dirty="0">
                <a:latin typeface="Verdana"/>
                <a:cs typeface="Verdana"/>
              </a:rPr>
              <a:t>Gateway, </a:t>
            </a:r>
            <a:r>
              <a:rPr sz="1150" dirty="0">
                <a:latin typeface="Verdana"/>
                <a:cs typeface="Verdana"/>
              </a:rPr>
              <a:t>Swagger, </a:t>
            </a:r>
            <a:r>
              <a:rPr sz="1150" spc="20" dirty="0">
                <a:latin typeface="Verdana"/>
                <a:cs typeface="Verdana"/>
              </a:rPr>
              <a:t>responsive </a:t>
            </a:r>
            <a:r>
              <a:rPr sz="1150" spc="15" dirty="0">
                <a:latin typeface="Verdana"/>
                <a:cs typeface="Verdana"/>
              </a:rPr>
              <a:t>UI  with </a:t>
            </a:r>
            <a:r>
              <a:rPr sz="1150" spc="20" dirty="0">
                <a:latin typeface="Verdana"/>
                <a:cs typeface="Verdana"/>
              </a:rPr>
              <a:t>HTML5, </a:t>
            </a:r>
            <a:r>
              <a:rPr sz="1150" spc="25" dirty="0">
                <a:latin typeface="Verdana"/>
                <a:cs typeface="Verdana"/>
              </a:rPr>
              <a:t>CSS, </a:t>
            </a:r>
            <a:r>
              <a:rPr sz="1150" spc="15" dirty="0">
                <a:latin typeface="Verdana"/>
                <a:cs typeface="Verdana"/>
              </a:rPr>
              <a:t>Bootstrap </a:t>
            </a:r>
            <a:r>
              <a:rPr sz="1150" spc="25">
                <a:latin typeface="Verdana"/>
                <a:cs typeface="Verdana"/>
              </a:rPr>
              <a:t>and </a:t>
            </a:r>
            <a:r>
              <a:rPr lang="en-US" sz="1150" spc="15" dirty="0" smtClean="0">
                <a:latin typeface="Verdana"/>
                <a:cs typeface="Verdana"/>
              </a:rPr>
              <a:t>Angular</a:t>
            </a:r>
            <a:r>
              <a:rPr sz="1150" spc="15" smtClean="0">
                <a:latin typeface="Verdana"/>
                <a:cs typeface="Verdana"/>
              </a:rPr>
              <a:t> </a:t>
            </a:r>
            <a:r>
              <a:rPr sz="1150" spc="20" dirty="0">
                <a:latin typeface="Verdana"/>
                <a:cs typeface="Verdana"/>
              </a:rPr>
              <a:t>used as  </a:t>
            </a:r>
            <a:r>
              <a:rPr sz="1150" spc="15" dirty="0">
                <a:latin typeface="Verdana"/>
                <a:cs typeface="Verdana"/>
              </a:rPr>
              <a:t>User Interface.</a:t>
            </a:r>
            <a:endParaRPr sz="1150" dirty="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75072" y="5045049"/>
            <a:ext cx="3691254" cy="5039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3599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Degreed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:</a:t>
            </a:r>
            <a:r>
              <a:rPr sz="1400">
                <a:latin typeface="Arial"/>
                <a:cs typeface="Arial"/>
              </a:rPr>
              <a:t>Successfully</a:t>
            </a:r>
            <a:r>
              <a:rPr sz="1400" spc="-120">
                <a:latin typeface="Arial"/>
                <a:cs typeface="Arial"/>
              </a:rPr>
              <a:t> </a:t>
            </a:r>
            <a:r>
              <a:rPr sz="1400" spc="5" smtClean="0">
                <a:latin typeface="Arial"/>
                <a:cs typeface="Arial"/>
              </a:rPr>
              <a:t>complete</a:t>
            </a:r>
            <a:r>
              <a:rPr sz="1400" spc="-125" smtClean="0">
                <a:latin typeface="Arial"/>
                <a:cs typeface="Arial"/>
              </a:rPr>
              <a:t> </a:t>
            </a:r>
            <a:r>
              <a:rPr sz="1400">
                <a:latin typeface="Arial"/>
                <a:cs typeface="Arial"/>
              </a:rPr>
              <a:t>the</a:t>
            </a:r>
            <a:r>
              <a:rPr sz="1400" spc="-20">
                <a:latin typeface="Arial"/>
                <a:cs typeface="Arial"/>
              </a:rPr>
              <a:t> </a:t>
            </a:r>
            <a:r>
              <a:rPr sz="1400" spc="5" smtClean="0">
                <a:latin typeface="Arial"/>
                <a:cs typeface="Arial"/>
              </a:rPr>
              <a:t>degreed  training</a:t>
            </a:r>
            <a:r>
              <a:rPr sz="1400" spc="-100" smtClean="0">
                <a:latin typeface="Arial"/>
                <a:cs typeface="Arial"/>
              </a:rPr>
              <a:t> </a:t>
            </a:r>
            <a:r>
              <a:rPr sz="1400" spc="5" smtClean="0">
                <a:latin typeface="Arial"/>
                <a:cs typeface="Arial"/>
              </a:rPr>
              <a:t>in</a:t>
            </a:r>
            <a:r>
              <a:rPr sz="1400" spc="-20" smtClean="0">
                <a:latin typeface="Arial"/>
                <a:cs typeface="Arial"/>
              </a:rPr>
              <a:t> </a:t>
            </a:r>
            <a:r>
              <a:rPr sz="1400" spc="5" smtClean="0">
                <a:latin typeface="Arial"/>
                <a:cs typeface="Arial"/>
              </a:rPr>
              <a:t>git,</a:t>
            </a:r>
            <a:r>
              <a:rPr sz="1400" spc="-65" smtClean="0">
                <a:latin typeface="Arial"/>
                <a:cs typeface="Arial"/>
              </a:rPr>
              <a:t> </a:t>
            </a:r>
            <a:r>
              <a:rPr sz="1400" spc="5" smtClean="0">
                <a:latin typeface="Arial"/>
                <a:cs typeface="Arial"/>
              </a:rPr>
              <a:t>html,</a:t>
            </a:r>
            <a:r>
              <a:rPr sz="1400" spc="-65" smtClean="0">
                <a:latin typeface="Arial"/>
                <a:cs typeface="Arial"/>
              </a:rPr>
              <a:t> </a:t>
            </a:r>
            <a:r>
              <a:rPr sz="1400" spc="-5" smtClean="0">
                <a:latin typeface="Arial"/>
                <a:cs typeface="Arial"/>
              </a:rPr>
              <a:t>CSS,</a:t>
            </a:r>
            <a:r>
              <a:rPr sz="1400" spc="5" smtClean="0">
                <a:latin typeface="Arial"/>
                <a:cs typeface="Arial"/>
              </a:rPr>
              <a:t> </a:t>
            </a:r>
            <a:r>
              <a:rPr sz="1400" spc="-5" smtClean="0">
                <a:latin typeface="Arial"/>
                <a:cs typeface="Arial"/>
              </a:rPr>
              <a:t>SQL</a:t>
            </a:r>
            <a:r>
              <a:rPr sz="1400" smtClean="0">
                <a:latin typeface="Arial"/>
                <a:cs typeface="Arial"/>
              </a:rPr>
              <a:t>, </a:t>
            </a:r>
            <a:r>
              <a:rPr lang="en-US" sz="1400" dirty="0" smtClean="0">
                <a:latin typeface="Arial"/>
                <a:cs typeface="Arial"/>
              </a:rPr>
              <a:t>Angular</a:t>
            </a:r>
            <a:r>
              <a:rPr sz="1400" smtClean="0">
                <a:latin typeface="Arial"/>
                <a:cs typeface="Arial"/>
              </a:rPr>
              <a:t>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95599" y="622339"/>
            <a:ext cx="279653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Analyst/Software</a:t>
            </a:r>
            <a:r>
              <a:rPr sz="14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Engineer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4609" y="2454803"/>
            <a:ext cx="4331335" cy="3179588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462915">
              <a:lnSpc>
                <a:spcPct val="100000"/>
              </a:lnSpc>
              <a:spcBef>
                <a:spcPts val="525"/>
              </a:spcBef>
            </a:pPr>
            <a:r>
              <a:rPr sz="1150" b="1" spc="20" dirty="0">
                <a:solidFill>
                  <a:srgbClr val="006FAC"/>
                </a:solidFill>
                <a:latin typeface="Verdana"/>
                <a:cs typeface="Verdana"/>
              </a:rPr>
              <a:t>Strengths</a:t>
            </a:r>
            <a:endParaRPr sz="11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100" b="1" spc="5" dirty="0">
                <a:latin typeface="Verdana"/>
                <a:cs typeface="Verdana"/>
              </a:rPr>
              <a:t>Full Stack</a:t>
            </a:r>
            <a:r>
              <a:rPr sz="1100" b="1" spc="-100" dirty="0">
                <a:latin typeface="Verdana"/>
                <a:cs typeface="Verdana"/>
              </a:rPr>
              <a:t> </a:t>
            </a:r>
            <a:r>
              <a:rPr sz="1100" b="1" spc="5" dirty="0">
                <a:latin typeface="Verdana"/>
                <a:cs typeface="Verdana"/>
              </a:rPr>
              <a:t>Developer</a:t>
            </a:r>
            <a:endParaRPr sz="1100" dirty="0">
              <a:latin typeface="Verdana"/>
              <a:cs typeface="Verdana"/>
            </a:endParaRPr>
          </a:p>
          <a:p>
            <a:pPr marL="186055" marR="219710" indent="-173990" algn="just">
              <a:lnSpc>
                <a:spcPct val="114700"/>
              </a:lnSpc>
              <a:spcBef>
                <a:spcPts val="945"/>
              </a:spcBef>
              <a:buFont typeface="Arial"/>
              <a:buChar char="•"/>
              <a:tabLst>
                <a:tab pos="186690" algn="l"/>
              </a:tabLst>
            </a:pPr>
            <a:r>
              <a:rPr sz="1400" spc="-5" dirty="0">
                <a:latin typeface="Verdana"/>
                <a:cs typeface="Verdana"/>
              </a:rPr>
              <a:t>Hands </a:t>
            </a:r>
            <a:r>
              <a:rPr sz="1400" spc="5" dirty="0">
                <a:latin typeface="Verdana"/>
                <a:cs typeface="Verdana"/>
              </a:rPr>
              <a:t>on </a:t>
            </a:r>
            <a:r>
              <a:rPr sz="1400" dirty="0">
                <a:latin typeface="Verdana"/>
                <a:cs typeface="Verdana"/>
              </a:rPr>
              <a:t>experience </a:t>
            </a:r>
            <a:r>
              <a:rPr sz="1400" spc="5" dirty="0">
                <a:latin typeface="Verdana"/>
                <a:cs typeface="Verdana"/>
              </a:rPr>
              <a:t>on </a:t>
            </a:r>
            <a:r>
              <a:rPr lang="en-IN" sz="1400" spc="5" dirty="0">
                <a:latin typeface="Verdana"/>
                <a:cs typeface="Verdana"/>
              </a:rPr>
              <a:t>Core java, </a:t>
            </a:r>
            <a:r>
              <a:rPr lang="en-IN" sz="1400" spc="5" dirty="0" err="1">
                <a:latin typeface="Verdana"/>
                <a:cs typeface="Verdana"/>
              </a:rPr>
              <a:t>Postgre</a:t>
            </a:r>
            <a:r>
              <a:rPr lang="en-IN" sz="1400" spc="5" dirty="0">
                <a:latin typeface="Verdana"/>
                <a:cs typeface="Verdana"/>
              </a:rPr>
              <a:t> </a:t>
            </a:r>
            <a:r>
              <a:rPr lang="en-IN" sz="1400" spc="5" dirty="0" smtClean="0">
                <a:latin typeface="Verdana"/>
                <a:cs typeface="Verdana"/>
              </a:rPr>
              <a:t>SQL, </a:t>
            </a:r>
            <a:r>
              <a:rPr lang="en-IN" sz="1400" spc="-15" dirty="0" smtClean="0">
                <a:latin typeface="Verdana"/>
                <a:cs typeface="Verdana"/>
              </a:rPr>
              <a:t>Spring Tool.</a:t>
            </a:r>
            <a:endParaRPr sz="1400" dirty="0">
              <a:latin typeface="Verdana"/>
              <a:cs typeface="Verdana"/>
            </a:endParaRPr>
          </a:p>
          <a:p>
            <a:pPr marL="186055" marR="139700" indent="-173990">
              <a:lnSpc>
                <a:spcPct val="113599"/>
              </a:lnSpc>
              <a:spcBef>
                <a:spcPts val="1010"/>
              </a:spcBef>
              <a:buFont typeface="Arial"/>
              <a:buChar char="•"/>
              <a:tabLst>
                <a:tab pos="186690" algn="l"/>
              </a:tabLst>
            </a:pPr>
            <a:r>
              <a:rPr lang="en-US" sz="1400" dirty="0" smtClean="0">
                <a:latin typeface="Verdana"/>
                <a:cs typeface="Verdana"/>
              </a:rPr>
              <a:t>C</a:t>
            </a:r>
            <a:r>
              <a:rPr sz="1400" smtClean="0">
                <a:latin typeface="Verdana"/>
                <a:cs typeface="Verdana"/>
              </a:rPr>
              <a:t>reating </a:t>
            </a:r>
            <a:r>
              <a:rPr sz="1400" spc="15" dirty="0">
                <a:latin typeface="Verdana"/>
                <a:cs typeface="Verdana"/>
              </a:rPr>
              <a:t>Single </a:t>
            </a:r>
            <a:r>
              <a:rPr sz="1400" spc="-10" dirty="0">
                <a:latin typeface="Verdana"/>
                <a:cs typeface="Verdana"/>
              </a:rPr>
              <a:t>page </a:t>
            </a:r>
            <a:r>
              <a:rPr sz="1400" spc="-25" dirty="0">
                <a:latin typeface="Verdana"/>
                <a:cs typeface="Verdana"/>
              </a:rPr>
              <a:t>Web  </a:t>
            </a:r>
            <a:r>
              <a:rPr sz="1400" spc="5" dirty="0">
                <a:latin typeface="Verdana"/>
                <a:cs typeface="Verdana"/>
              </a:rPr>
              <a:t>Application </a:t>
            </a:r>
            <a:r>
              <a:rPr sz="1400" spc="20">
                <a:latin typeface="Verdana"/>
                <a:cs typeface="Verdana"/>
              </a:rPr>
              <a:t>in </a:t>
            </a:r>
            <a:r>
              <a:rPr lang="en-US" sz="1400" spc="-15" dirty="0" smtClean="0">
                <a:latin typeface="Verdana"/>
                <a:cs typeface="Verdana"/>
              </a:rPr>
              <a:t>Angular</a:t>
            </a:r>
            <a:r>
              <a:rPr sz="1400" spc="-15" smtClean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with Authentication</a:t>
            </a:r>
            <a:r>
              <a:rPr sz="1400" spc="-33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with  </a:t>
            </a:r>
            <a:r>
              <a:rPr sz="1400" spc="10" dirty="0">
                <a:latin typeface="Verdana"/>
                <a:cs typeface="Verdana"/>
              </a:rPr>
              <a:t>routing</a:t>
            </a:r>
            <a:endParaRPr sz="1400" dirty="0">
              <a:latin typeface="Verdana"/>
              <a:cs typeface="Verdana"/>
            </a:endParaRPr>
          </a:p>
          <a:p>
            <a:pPr marL="186055" marR="5080" indent="-173990">
              <a:lnSpc>
                <a:spcPct val="114399"/>
              </a:lnSpc>
              <a:spcBef>
                <a:spcPts val="994"/>
              </a:spcBef>
              <a:buFont typeface="Arial"/>
              <a:buChar char="•"/>
              <a:tabLst>
                <a:tab pos="186690" algn="l"/>
              </a:tabLst>
            </a:pPr>
            <a:r>
              <a:rPr sz="1400" spc="-5" dirty="0">
                <a:latin typeface="Verdana"/>
                <a:cs typeface="Verdana"/>
              </a:rPr>
              <a:t>Hands </a:t>
            </a:r>
            <a:r>
              <a:rPr sz="1400" spc="5" dirty="0">
                <a:latin typeface="Verdana"/>
                <a:cs typeface="Verdana"/>
              </a:rPr>
              <a:t>on </a:t>
            </a:r>
            <a:r>
              <a:rPr sz="1400" dirty="0">
                <a:latin typeface="Verdana"/>
                <a:cs typeface="Verdana"/>
              </a:rPr>
              <a:t>experience </a:t>
            </a:r>
            <a:r>
              <a:rPr sz="1400" spc="20" dirty="0">
                <a:latin typeface="Verdana"/>
                <a:cs typeface="Verdana"/>
              </a:rPr>
              <a:t>in </a:t>
            </a:r>
            <a:r>
              <a:rPr sz="1400" spc="5" dirty="0">
                <a:latin typeface="Verdana"/>
                <a:cs typeface="Verdana"/>
              </a:rPr>
              <a:t>developing </a:t>
            </a:r>
            <a:r>
              <a:rPr sz="1400" spc="-5" dirty="0">
                <a:latin typeface="Verdana"/>
                <a:cs typeface="Verdana"/>
              </a:rPr>
              <a:t>web</a:t>
            </a:r>
            <a:r>
              <a:rPr sz="1400" spc="-27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pages  </a:t>
            </a:r>
            <a:r>
              <a:rPr sz="1400" spc="10" dirty="0">
                <a:latin typeface="Verdana"/>
                <a:cs typeface="Verdana"/>
              </a:rPr>
              <a:t>using </a:t>
            </a:r>
            <a:r>
              <a:rPr sz="1400" dirty="0">
                <a:latin typeface="Verdana"/>
                <a:cs typeface="Verdana"/>
              </a:rPr>
              <a:t>HTML5, CSS, </a:t>
            </a:r>
            <a:r>
              <a:rPr sz="1400" spc="-10">
                <a:latin typeface="Verdana"/>
                <a:cs typeface="Verdana"/>
              </a:rPr>
              <a:t>Object </a:t>
            </a:r>
            <a:r>
              <a:rPr sz="1400" spc="-15" smtClean="0">
                <a:latin typeface="Verdana"/>
                <a:cs typeface="Verdana"/>
              </a:rPr>
              <a:t>TypeScript</a:t>
            </a:r>
            <a:r>
              <a:rPr lang="en-US" sz="1400" spc="-15" dirty="0" smtClean="0">
                <a:latin typeface="Verdana"/>
                <a:cs typeface="Verdana"/>
              </a:rPr>
              <a:t>.</a:t>
            </a:r>
            <a:endParaRPr sz="1400" dirty="0">
              <a:latin typeface="Verdana"/>
              <a:cs typeface="Verdana"/>
            </a:endParaRPr>
          </a:p>
          <a:p>
            <a:pPr marL="186055" marR="324485" indent="-173990">
              <a:lnSpc>
                <a:spcPct val="113599"/>
              </a:lnSpc>
              <a:spcBef>
                <a:spcPts val="1005"/>
              </a:spcBef>
              <a:buFont typeface="Arial"/>
              <a:buChar char="•"/>
              <a:tabLst>
                <a:tab pos="186690" algn="l"/>
              </a:tabLst>
            </a:pPr>
            <a:r>
              <a:rPr sz="1400" spc="-15" dirty="0">
                <a:latin typeface="Verdana"/>
                <a:cs typeface="Verdana"/>
              </a:rPr>
              <a:t>Ready </a:t>
            </a:r>
            <a:r>
              <a:rPr sz="1400" spc="-5" dirty="0">
                <a:latin typeface="Verdana"/>
                <a:cs typeface="Verdana"/>
              </a:rPr>
              <a:t>to </a:t>
            </a:r>
            <a:r>
              <a:rPr sz="1400" spc="5" dirty="0">
                <a:latin typeface="Verdana"/>
                <a:cs typeface="Verdana"/>
              </a:rPr>
              <a:t>learn </a:t>
            </a:r>
            <a:r>
              <a:rPr sz="1400" dirty="0">
                <a:latin typeface="Verdana"/>
                <a:cs typeface="Verdana"/>
              </a:rPr>
              <a:t>new </a:t>
            </a:r>
            <a:r>
              <a:rPr sz="1400" spc="5" dirty="0">
                <a:latin typeface="Verdana"/>
                <a:cs typeface="Verdana"/>
              </a:rPr>
              <a:t>technologies </a:t>
            </a:r>
            <a:r>
              <a:rPr sz="1400" spc="-5" dirty="0">
                <a:latin typeface="Verdana"/>
                <a:cs typeface="Verdana"/>
              </a:rPr>
              <a:t>and  </a:t>
            </a:r>
            <a:r>
              <a:rPr sz="1400" spc="10" dirty="0">
                <a:latin typeface="Verdana"/>
                <a:cs typeface="Verdana"/>
              </a:rPr>
              <a:t>implement </a:t>
            </a:r>
            <a:r>
              <a:rPr sz="1400" spc="-5" dirty="0">
                <a:latin typeface="Verdana"/>
                <a:cs typeface="Verdana"/>
              </a:rPr>
              <a:t>them </a:t>
            </a:r>
            <a:r>
              <a:rPr sz="1400" spc="5" dirty="0">
                <a:latin typeface="Verdana"/>
                <a:cs typeface="Verdana"/>
              </a:rPr>
              <a:t>for </a:t>
            </a:r>
            <a:r>
              <a:rPr sz="1400" dirty="0">
                <a:latin typeface="Verdana"/>
                <a:cs typeface="Verdana"/>
              </a:rPr>
              <a:t>the Future</a:t>
            </a:r>
            <a:r>
              <a:rPr sz="1400" spc="-229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Knowledge  improvement.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895598" y="262362"/>
            <a:ext cx="3200401" cy="33470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IN" spc="-15" dirty="0" err="1" smtClean="0"/>
              <a:t>Akhil</a:t>
            </a:r>
            <a:r>
              <a:rPr lang="en-IN" spc="-15" dirty="0" smtClean="0"/>
              <a:t> </a:t>
            </a:r>
            <a:r>
              <a:rPr lang="en-IN" spc="-15" dirty="0" err="1" smtClean="0"/>
              <a:t>Seeram</a:t>
            </a:r>
            <a:endParaRPr spc="-10" dirty="0"/>
          </a:p>
        </p:txBody>
      </p:sp>
      <p:sp>
        <p:nvSpPr>
          <p:cNvPr id="17" name="object 17">
            <a:hlinkClick r:id="rId5"/>
          </p:cNvPr>
          <p:cNvSpPr/>
          <p:nvPr/>
        </p:nvSpPr>
        <p:spPr>
          <a:xfrm>
            <a:off x="5223611" y="6240403"/>
            <a:ext cx="468527" cy="4709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 txBox="1"/>
          <p:nvPr/>
        </p:nvSpPr>
        <p:spPr>
          <a:xfrm>
            <a:off x="5816346" y="6423456"/>
            <a:ext cx="2147570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5" dirty="0">
                <a:latin typeface="Verdana"/>
                <a:cs typeface="Verdana"/>
              </a:rPr>
              <a:t>Check </a:t>
            </a:r>
            <a:r>
              <a:rPr sz="1100" spc="10" dirty="0">
                <a:latin typeface="Verdana"/>
                <a:cs typeface="Verdana"/>
              </a:rPr>
              <a:t>out </a:t>
            </a:r>
            <a:r>
              <a:rPr sz="1100" spc="5" dirty="0">
                <a:latin typeface="Verdana"/>
                <a:cs typeface="Verdana"/>
              </a:rPr>
              <a:t>my </a:t>
            </a:r>
            <a:r>
              <a:rPr sz="1100" dirty="0">
                <a:latin typeface="Verdana"/>
                <a:cs typeface="Verdana"/>
              </a:rPr>
              <a:t>work </a:t>
            </a:r>
            <a:r>
              <a:rPr sz="1100" spc="10" dirty="0">
                <a:latin typeface="Verdana"/>
                <a:cs typeface="Verdana"/>
              </a:rPr>
              <a:t>on</a:t>
            </a:r>
            <a:r>
              <a:rPr sz="1100" spc="-225" dirty="0">
                <a:latin typeface="Verdana"/>
                <a:cs typeface="Verdana"/>
              </a:rPr>
              <a:t> </a:t>
            </a:r>
            <a:r>
              <a:rPr sz="1100" spc="5" dirty="0">
                <a:latin typeface="Verdana"/>
                <a:cs typeface="Verdana"/>
              </a:rPr>
              <a:t>GitHub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95597" y="1247636"/>
            <a:ext cx="3395219" cy="962443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725"/>
              </a:spcBef>
            </a:pPr>
            <a:r>
              <a:rPr sz="1650" b="1" spc="15" baseline="2525" dirty="0">
                <a:solidFill>
                  <a:srgbClr val="FFFFFF"/>
                </a:solidFill>
                <a:latin typeface="Verdana"/>
                <a:cs typeface="Verdana"/>
              </a:rPr>
              <a:t>Base </a:t>
            </a:r>
            <a:r>
              <a:rPr sz="1650" b="1" spc="7" baseline="2525" dirty="0">
                <a:solidFill>
                  <a:srgbClr val="FFFFFF"/>
                </a:solidFill>
                <a:latin typeface="Verdana"/>
                <a:cs typeface="Verdana"/>
              </a:rPr>
              <a:t>Location:</a:t>
            </a:r>
            <a:r>
              <a:rPr sz="1650" b="1" spc="-67" baseline="25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Verdana"/>
                <a:cs typeface="Verdana"/>
              </a:rPr>
              <a:t>Bangalore</a:t>
            </a:r>
            <a:endParaRPr sz="1100" dirty="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635"/>
              </a:spcBef>
            </a:pPr>
            <a:r>
              <a:rPr sz="1650" b="1" spc="15" baseline="2525" dirty="0">
                <a:solidFill>
                  <a:srgbClr val="FFFFFF"/>
                </a:solidFill>
                <a:latin typeface="Verdana"/>
                <a:cs typeface="Verdana"/>
              </a:rPr>
              <a:t>Email ID</a:t>
            </a:r>
            <a:r>
              <a:rPr sz="1650" b="1" spc="15" baseline="2525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650" b="1" spc="195" baseline="25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1100" b="1" u="sng" spc="195" baseline="2525" dirty="0" smtClean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</a:rPr>
              <a:t>akhil.seeram</a:t>
            </a:r>
            <a:r>
              <a:rPr lang="en-IN" sz="1100" b="1" u="sng" spc="195" baseline="2525" dirty="0" smtClean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</a:rPr>
              <a:t>@CAPGEMIN.COM</a:t>
            </a:r>
            <a:endParaRPr sz="1100" dirty="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489"/>
              </a:spcBef>
            </a:pPr>
            <a:r>
              <a:rPr sz="1100" b="1" spc="5" dirty="0">
                <a:solidFill>
                  <a:srgbClr val="FFFFFF"/>
                </a:solidFill>
                <a:latin typeface="Verdana"/>
                <a:cs typeface="Verdana"/>
              </a:rPr>
              <a:t>Mobile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No:</a:t>
            </a:r>
            <a:r>
              <a:rPr sz="1100" b="1" spc="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7" baseline="2525">
                <a:solidFill>
                  <a:srgbClr val="FFFFFF"/>
                </a:solidFill>
                <a:latin typeface="Verdana"/>
                <a:cs typeface="Verdana"/>
              </a:rPr>
              <a:t>+</a:t>
            </a:r>
            <a:r>
              <a:rPr sz="1650" spc="7" baseline="2525" smtClean="0">
                <a:solidFill>
                  <a:srgbClr val="FFFFFF"/>
                </a:solidFill>
                <a:latin typeface="Verdana"/>
                <a:cs typeface="Verdana"/>
              </a:rPr>
              <a:t>91</a:t>
            </a:r>
            <a:r>
              <a:rPr lang="en-IN" sz="1650" spc="7" baseline="2525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1650" spc="7" baseline="2525" dirty="0" smtClean="0">
                <a:solidFill>
                  <a:srgbClr val="FFFFFF"/>
                </a:solidFill>
                <a:latin typeface="Verdana"/>
                <a:cs typeface="Verdana"/>
              </a:rPr>
              <a:t>8121833883</a:t>
            </a:r>
            <a:endParaRPr sz="1650" baseline="2525" dirty="0">
              <a:latin typeface="Verdana"/>
              <a:cs typeface="Verdana"/>
            </a:endParaRPr>
          </a:p>
          <a:p>
            <a:pPr marL="56515">
              <a:lnSpc>
                <a:spcPct val="100000"/>
              </a:lnSpc>
              <a:spcBef>
                <a:spcPts val="390"/>
              </a:spcBef>
            </a:pPr>
            <a:r>
              <a:rPr sz="1100" b="1" spc="10" dirty="0">
                <a:solidFill>
                  <a:srgbClr val="FFFFFF"/>
                </a:solidFill>
                <a:latin typeface="Verdana"/>
                <a:cs typeface="Verdana"/>
              </a:rPr>
              <a:t>Grade:</a:t>
            </a:r>
            <a:r>
              <a:rPr sz="1100" b="1" spc="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baseline="-5050" dirty="0">
                <a:solidFill>
                  <a:srgbClr val="FFFFFF"/>
                </a:solidFill>
                <a:latin typeface="Verdana"/>
                <a:cs typeface="Verdana"/>
              </a:rPr>
              <a:t>A4</a:t>
            </a:r>
            <a:endParaRPr sz="1650" baseline="-5050" dirty="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323958" y="353644"/>
            <a:ext cx="2644775" cy="7994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11760" marR="5080" indent="25400">
              <a:lnSpc>
                <a:spcPct val="104500"/>
              </a:lnSpc>
              <a:spcBef>
                <a:spcPts val="25"/>
              </a:spcBef>
            </a:pPr>
            <a:r>
              <a:rPr sz="1200" b="1" spc="-10" dirty="0">
                <a:solidFill>
                  <a:srgbClr val="006FAC"/>
                </a:solidFill>
                <a:latin typeface="Verdana"/>
                <a:cs typeface="Verdana"/>
              </a:rPr>
              <a:t>Education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and </a:t>
            </a:r>
            <a:r>
              <a:rPr sz="1200" b="1" spc="-15" dirty="0">
                <a:solidFill>
                  <a:srgbClr val="006FAC"/>
                </a:solidFill>
                <a:latin typeface="Verdana"/>
                <a:cs typeface="Verdana"/>
              </a:rPr>
              <a:t>certificates  </a:t>
            </a:r>
            <a:r>
              <a:rPr sz="1000" spc="10" dirty="0">
                <a:latin typeface="Verdana"/>
                <a:cs typeface="Verdana"/>
              </a:rPr>
              <a:t>Bachelor </a:t>
            </a:r>
            <a:r>
              <a:rPr sz="1000" dirty="0">
                <a:latin typeface="Verdana"/>
                <a:cs typeface="Verdana"/>
              </a:rPr>
              <a:t>of </a:t>
            </a:r>
            <a:r>
              <a:rPr sz="1000" spc="10" dirty="0">
                <a:latin typeface="Verdana"/>
                <a:cs typeface="Verdana"/>
              </a:rPr>
              <a:t>Technlogy</a:t>
            </a:r>
            <a:r>
              <a:rPr sz="1000" spc="10">
                <a:latin typeface="Verdana"/>
                <a:cs typeface="Verdana"/>
              </a:rPr>
              <a:t>, </a:t>
            </a:r>
            <a:r>
              <a:rPr lang="en-IN" sz="1000" spc="10" dirty="0" smtClean="0">
                <a:latin typeface="Verdana"/>
                <a:cs typeface="Verdana"/>
              </a:rPr>
              <a:t>Civil</a:t>
            </a:r>
            <a:r>
              <a:rPr lang="en-IN" sz="1000" spc="10" dirty="0" smtClean="0">
                <a:latin typeface="Verdana"/>
                <a:cs typeface="Verdana"/>
              </a:rPr>
              <a:t> </a:t>
            </a:r>
            <a:r>
              <a:rPr sz="1000" spc="10" dirty="0">
                <a:latin typeface="Verdana"/>
                <a:cs typeface="Verdana"/>
              </a:rPr>
              <a:t>Engineering</a:t>
            </a:r>
            <a:r>
              <a:rPr sz="1000" spc="-135" dirty="0">
                <a:latin typeface="Verdana"/>
                <a:cs typeface="Verdana"/>
              </a:rPr>
              <a:t> </a:t>
            </a:r>
            <a:r>
              <a:rPr sz="1000">
                <a:latin typeface="Verdana"/>
                <a:cs typeface="Verdana"/>
              </a:rPr>
              <a:t>:</a:t>
            </a:r>
            <a:r>
              <a:rPr sz="1000" spc="-30">
                <a:latin typeface="Verdana"/>
                <a:cs typeface="Verdana"/>
              </a:rPr>
              <a:t> </a:t>
            </a:r>
            <a:r>
              <a:rPr sz="1000" spc="5" smtClean="0">
                <a:latin typeface="Verdana"/>
                <a:cs typeface="Verdana"/>
              </a:rPr>
              <a:t>201</a:t>
            </a:r>
            <a:r>
              <a:rPr lang="en-IN" sz="1000" spc="5" dirty="0" smtClean="0">
                <a:latin typeface="Verdana"/>
                <a:cs typeface="Verdana"/>
              </a:rPr>
              <a:t>5</a:t>
            </a:r>
            <a:r>
              <a:rPr sz="1000" spc="-30" smtClean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-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10">
                <a:latin typeface="Verdana"/>
                <a:cs typeface="Verdana"/>
              </a:rPr>
              <a:t>20</a:t>
            </a:r>
            <a:r>
              <a:rPr lang="en-IN" sz="1000" spc="10" dirty="0" smtClean="0">
                <a:latin typeface="Verdana"/>
                <a:cs typeface="Verdana"/>
              </a:rPr>
              <a:t>21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000" b="1" spc="5" dirty="0">
                <a:solidFill>
                  <a:srgbClr val="006FAC"/>
                </a:solidFill>
                <a:latin typeface="Verdana"/>
                <a:cs typeface="Verdana"/>
              </a:rPr>
              <a:t>Skills</a:t>
            </a:r>
            <a:endParaRPr sz="1000" dirty="0">
              <a:latin typeface="Verdana"/>
              <a:cs typeface="Verdana"/>
            </a:endParaRPr>
          </a:p>
        </p:txBody>
      </p:sp>
      <p:pic>
        <p:nvPicPr>
          <p:cNvPr id="20" name="Picture 19" descr="Photo.jpe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66800" y="228600"/>
            <a:ext cx="1676400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7D4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206</Words>
  <Application>Microsoft Office PowerPoint</Application>
  <PresentationFormat>Custom</PresentationFormat>
  <Paragraphs>30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Akhil Seeram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Kushal Hiremath</dc:title>
  <dc:creator>RARA SRI</dc:creator>
  <cp:lastModifiedBy>Dell</cp:lastModifiedBy>
  <cp:revision>11</cp:revision>
  <dcterms:created xsi:type="dcterms:W3CDTF">2022-06-20T12:42:38Z</dcterms:created>
  <dcterms:modified xsi:type="dcterms:W3CDTF">2022-06-20T16:20:55Z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2022-06-20T00:00:00Z</vt:filetime>
  </property>
</Properties>
</file>