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Playfair Display Regular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PlayfairDisplayRegular-bold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layfairDisplayRegula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7cda081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7cda081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7cda081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7cda081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cda0817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cda0817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cda0817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cda0817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cda0817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cda081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utorialspoint.com/http/index.ht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708800" y="1169175"/>
            <a:ext cx="5726400" cy="22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HTTP</a:t>
            </a:r>
            <a:endParaRPr sz="150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470950" y="2971250"/>
            <a:ext cx="3678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Nunito"/>
                <a:ea typeface="Nunito"/>
                <a:cs typeface="Nunito"/>
                <a:sym typeface="Nunito"/>
              </a:rPr>
              <a:t>Hypertext Transfer Protocol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5" y="91875"/>
            <a:ext cx="658800" cy="65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522525" y="4040650"/>
            <a:ext cx="304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Réalisation:</a:t>
            </a:r>
            <a:endParaRPr sz="1800">
              <a:solidFill>
                <a:srgbClr val="FFFFF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➔"/>
            </a:pPr>
            <a:r>
              <a:rPr lang="en-GB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AKHRIF JAAFAR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1225" y="4040650"/>
            <a:ext cx="304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Encadrement:</a:t>
            </a:r>
            <a:endParaRPr sz="1800">
              <a:solidFill>
                <a:srgbClr val="FFFFF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fair Display Regular"/>
              <a:buChar char="➔"/>
            </a:pPr>
            <a:r>
              <a:rPr lang="en-GB" sz="1800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</a:t>
            </a:r>
            <a:r>
              <a:rPr lang="en-GB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ES-SARRAJ FOUAD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250" y="-163312"/>
            <a:ext cx="1654545" cy="1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</a:t>
            </a:r>
            <a:endParaRPr b="1" sz="5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2419353"/>
            <a:ext cx="40452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HTTP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GB" sz="2200"/>
              <a:t>Définition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GB" sz="2200"/>
              <a:t>Architecture de 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GB" sz="2200"/>
              <a:t>Paramètres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GB" sz="2200"/>
              <a:t>Ressources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8800" y="386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DEFINITION</a:t>
            </a:r>
            <a:endParaRPr b="1" sz="37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GB" sz="2000">
                <a:solidFill>
                  <a:schemeClr val="dk1"/>
                </a:solidFill>
              </a:rPr>
              <a:t>HTTP</a:t>
            </a:r>
            <a:r>
              <a:rPr lang="en-GB" sz="2000">
                <a:solidFill>
                  <a:schemeClr val="dk1"/>
                </a:solidFill>
              </a:rPr>
              <a:t> est un protocole de communication utilisé pour fournir des données (fichiers HTML, fichiers image, résultats de requêtes, etc.) sur le World Wide Web.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>
                <a:solidFill>
                  <a:schemeClr val="dk1"/>
                </a:solidFill>
              </a:rPr>
              <a:t>Le protocole </a:t>
            </a:r>
            <a:r>
              <a:rPr b="1" lang="en-GB" sz="2000">
                <a:solidFill>
                  <a:schemeClr val="dk1"/>
                </a:solidFill>
              </a:rPr>
              <a:t>HTTP</a:t>
            </a:r>
            <a:r>
              <a:rPr lang="en-GB" sz="2000">
                <a:solidFill>
                  <a:schemeClr val="dk1"/>
                </a:solidFill>
              </a:rPr>
              <a:t> est un protocole de requête / réponse basé sur l'architecture client / serveur où les navigateurs Web.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25" y="350"/>
            <a:ext cx="5613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91850" y="107150"/>
            <a:ext cx="3276000" cy="91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Architecture de base</a:t>
            </a:r>
            <a:endParaRPr b="1" sz="2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8800" y="386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PARAMETRES</a:t>
            </a:r>
            <a:endParaRPr b="1" sz="37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8800" y="386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RESSOURCES</a:t>
            </a:r>
            <a:endParaRPr b="1" sz="3700"/>
          </a:p>
        </p:txBody>
      </p:sp>
      <p:pic>
        <p:nvPicPr>
          <p:cNvPr id="103" name="Google Shape;103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775" y="2402325"/>
            <a:ext cx="6225650" cy="18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