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2F596-7D35-4B15-85E2-5907763926E4}" v="641" dt="2021-01-19T11:49:06.681"/>
    <p1510:client id="{35F9CDA6-17AA-484E-905B-6E3CD49F8EFD}" v="31" dt="2021-01-19T13:45:57.366"/>
    <p1510:client id="{5EAE6A24-CAC0-442B-AD42-D862DCF2B5CC}" v="12" dt="2021-01-19T12:41:11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lae Sebbar" userId="9c7b56a0572eb324" providerId="Windows Live" clId="Web-{35F9CDA6-17AA-484E-905B-6E3CD49F8EFD}"/>
    <pc:docChg chg="modSld modMainMaster">
      <pc:chgData name="Najlae Sebbar" userId="9c7b56a0572eb324" providerId="Windows Live" clId="Web-{35F9CDA6-17AA-484E-905B-6E3CD49F8EFD}" dt="2021-01-19T13:45:57.366" v="17"/>
      <pc:docMkLst>
        <pc:docMk/>
      </pc:docMkLst>
      <pc:sldChg chg="modTransition">
        <pc:chgData name="Najlae Sebbar" userId="9c7b56a0572eb324" providerId="Windows Live" clId="Web-{35F9CDA6-17AA-484E-905B-6E3CD49F8EFD}" dt="2021-01-19T13:45:57.366" v="17"/>
        <pc:sldMkLst>
          <pc:docMk/>
          <pc:sldMk cId="3856144342" sldId="256"/>
        </pc:sldMkLst>
      </pc:sldChg>
      <pc:sldChg chg="modTransition">
        <pc:chgData name="Najlae Sebbar" userId="9c7b56a0572eb324" providerId="Windows Live" clId="Web-{35F9CDA6-17AA-484E-905B-6E3CD49F8EFD}" dt="2021-01-19T13:45:57.366" v="17"/>
        <pc:sldMkLst>
          <pc:docMk/>
          <pc:sldMk cId="110956534" sldId="257"/>
        </pc:sldMkLst>
      </pc:sldChg>
      <pc:sldChg chg="modSp modTransition">
        <pc:chgData name="Najlae Sebbar" userId="9c7b56a0572eb324" providerId="Windows Live" clId="Web-{35F9CDA6-17AA-484E-905B-6E3CD49F8EFD}" dt="2021-01-19T13:45:57.366" v="17"/>
        <pc:sldMkLst>
          <pc:docMk/>
          <pc:sldMk cId="2744550845" sldId="258"/>
        </pc:sldMkLst>
        <pc:spChg chg="mod">
          <ac:chgData name="Najlae Sebbar" userId="9c7b56a0572eb324" providerId="Windows Live" clId="Web-{35F9CDA6-17AA-484E-905B-6E3CD49F8EFD}" dt="2021-01-19T12:59:25.436" v="11" actId="20577"/>
          <ac:spMkLst>
            <pc:docMk/>
            <pc:sldMk cId="2744550845" sldId="258"/>
            <ac:spMk id="3" creationId="{174CBAE4-3170-47F6-87AD-E55F527F2296}"/>
          </ac:spMkLst>
        </pc:spChg>
      </pc:sldChg>
      <pc:sldChg chg="addSp delSp modSp mod modTransition setBg setClrOvrMap">
        <pc:chgData name="Najlae Sebbar" userId="9c7b56a0572eb324" providerId="Windows Live" clId="Web-{35F9CDA6-17AA-484E-905B-6E3CD49F8EFD}" dt="2021-01-19T13:45:57.366" v="17"/>
        <pc:sldMkLst>
          <pc:docMk/>
          <pc:sldMk cId="3082779513" sldId="259"/>
        </pc:sldMkLst>
        <pc:spChg chg="mod">
          <ac:chgData name="Najlae Sebbar" userId="9c7b56a0572eb324" providerId="Windows Live" clId="Web-{35F9CDA6-17AA-484E-905B-6E3CD49F8EFD}" dt="2021-01-19T13:01:06.984" v="13"/>
          <ac:spMkLst>
            <pc:docMk/>
            <pc:sldMk cId="3082779513" sldId="259"/>
            <ac:spMk id="2" creationId="{B106F2CA-28F5-4C00-9E36-AAA1FD0A524B}"/>
          </ac:spMkLst>
        </pc:spChg>
        <pc:spChg chg="del">
          <ac:chgData name="Najlae Sebbar" userId="9c7b56a0572eb324" providerId="Windows Live" clId="Web-{35F9CDA6-17AA-484E-905B-6E3CD49F8EFD}" dt="2021-01-19T13:01:00.874" v="12"/>
          <ac:spMkLst>
            <pc:docMk/>
            <pc:sldMk cId="3082779513" sldId="259"/>
            <ac:spMk id="3" creationId="{174CBAE4-3170-47F6-87AD-E55F527F2296}"/>
          </ac:spMkLst>
        </pc:spChg>
        <pc:spChg chg="del">
          <ac:chgData name="Najlae Sebbar" userId="9c7b56a0572eb324" providerId="Windows Live" clId="Web-{35F9CDA6-17AA-484E-905B-6E3CD49F8EFD}" dt="2021-01-19T13:01:06.984" v="13"/>
          <ac:spMkLst>
            <pc:docMk/>
            <pc:sldMk cId="3082779513" sldId="259"/>
            <ac:spMk id="8" creationId="{56B051A4-96A7-4A11-9DAD-063A9C577F83}"/>
          </ac:spMkLst>
        </pc:spChg>
        <pc:spChg chg="del">
          <ac:chgData name="Najlae Sebbar" userId="9c7b56a0572eb324" providerId="Windows Live" clId="Web-{35F9CDA6-17AA-484E-905B-6E3CD49F8EFD}" dt="2021-01-19T13:01:06.984" v="13"/>
          <ac:spMkLst>
            <pc:docMk/>
            <pc:sldMk cId="3082779513" sldId="259"/>
            <ac:spMk id="10" creationId="{45B67B9C-9B45-4084-9BB5-187071EE9A61}"/>
          </ac:spMkLst>
        </pc:spChg>
        <pc:spChg chg="add">
          <ac:chgData name="Najlae Sebbar" userId="9c7b56a0572eb324" providerId="Windows Live" clId="Web-{35F9CDA6-17AA-484E-905B-6E3CD49F8EFD}" dt="2021-01-19T13:01:06.984" v="13"/>
          <ac:spMkLst>
            <pc:docMk/>
            <pc:sldMk cId="3082779513" sldId="259"/>
            <ac:spMk id="15" creationId="{1E70A317-DCED-4E80-AA2D-467D8702E5CB}"/>
          </ac:spMkLst>
        </pc:spChg>
        <pc:spChg chg="add">
          <ac:chgData name="Najlae Sebbar" userId="9c7b56a0572eb324" providerId="Windows Live" clId="Web-{35F9CDA6-17AA-484E-905B-6E3CD49F8EFD}" dt="2021-01-19T13:01:06.984" v="13"/>
          <ac:spMkLst>
            <pc:docMk/>
            <pc:sldMk cId="3082779513" sldId="259"/>
            <ac:spMk id="17" creationId="{A6D87845-294F-40CB-BC48-46455460D292}"/>
          </ac:spMkLst>
        </pc:spChg>
        <pc:picChg chg="add mod ord">
          <ac:chgData name="Najlae Sebbar" userId="9c7b56a0572eb324" providerId="Windows Live" clId="Web-{35F9CDA6-17AA-484E-905B-6E3CD49F8EFD}" dt="2021-01-19T13:01:06.984" v="13"/>
          <ac:picMkLst>
            <pc:docMk/>
            <pc:sldMk cId="3082779513" sldId="259"/>
            <ac:picMk id="4" creationId="{2A153341-1D42-40D6-B59F-A49915C241BB}"/>
          </ac:picMkLst>
        </pc:picChg>
      </pc:sldChg>
      <pc:sldChg chg="modTransition">
        <pc:chgData name="Najlae Sebbar" userId="9c7b56a0572eb324" providerId="Windows Live" clId="Web-{35F9CDA6-17AA-484E-905B-6E3CD49F8EFD}" dt="2021-01-19T13:45:57.366" v="17"/>
        <pc:sldMkLst>
          <pc:docMk/>
          <pc:sldMk cId="3405500064" sldId="260"/>
        </pc:sldMkLst>
      </pc:sldChg>
      <pc:sldChg chg="modTransition">
        <pc:chgData name="Najlae Sebbar" userId="9c7b56a0572eb324" providerId="Windows Live" clId="Web-{35F9CDA6-17AA-484E-905B-6E3CD49F8EFD}" dt="2021-01-19T13:45:57.366" v="17"/>
        <pc:sldMkLst>
          <pc:docMk/>
          <pc:sldMk cId="3558529503" sldId="261"/>
        </pc:sldMkLst>
      </pc:sldChg>
      <pc:sldMasterChg chg="modTransition modSldLayout">
        <pc:chgData name="Najlae Sebbar" userId="9c7b56a0572eb324" providerId="Windows Live" clId="Web-{35F9CDA6-17AA-484E-905B-6E3CD49F8EFD}" dt="2021-01-19T13:45:57.366" v="17"/>
        <pc:sldMasterMkLst>
          <pc:docMk/>
          <pc:sldMasterMk cId="3190228291" sldId="2147483705"/>
        </pc:sldMasterMkLst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045070355" sldId="2147483688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4175670288" sldId="2147483689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722802453" sldId="2147483690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143733634" sldId="2147483691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874628466" sldId="2147483692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437721058" sldId="2147483693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896072392" sldId="2147483694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599969018" sldId="2147483695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762247002" sldId="2147483696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579374496" sldId="2147483697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2573239614" sldId="2147483698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389862893" sldId="2147483699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709253220" sldId="2147483700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95798579" sldId="2147483701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006564858" sldId="2147483702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453652040" sldId="2147483703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192517135" sldId="2147483704"/>
          </pc:sldLayoutMkLst>
        </pc:sldLayoutChg>
      </pc:sldMasterChg>
    </pc:docChg>
  </pc:docChgLst>
  <pc:docChgLst>
    <pc:chgData name="Utilisateur invité" providerId="Windows Live" clId="Web-{5EAE6A24-CAC0-442B-AD42-D862DCF2B5CC}"/>
    <pc:docChg chg="modSld">
      <pc:chgData name="Utilisateur invité" userId="" providerId="Windows Live" clId="Web-{5EAE6A24-CAC0-442B-AD42-D862DCF2B5CC}" dt="2021-01-19T12:41:11.759" v="14" actId="14100"/>
      <pc:docMkLst>
        <pc:docMk/>
      </pc:docMkLst>
      <pc:sldChg chg="addSp delSp modSp mod setBg setClrOvrMap">
        <pc:chgData name="Utilisateur invité" userId="" providerId="Windows Live" clId="Web-{5EAE6A24-CAC0-442B-AD42-D862DCF2B5CC}" dt="2021-01-19T12:41:11.759" v="14" actId="14100"/>
        <pc:sldMkLst>
          <pc:docMk/>
          <pc:sldMk cId="3405500064" sldId="260"/>
        </pc:sldMkLst>
        <pc:spChg chg="mod">
          <ac:chgData name="Utilisateur invité" userId="" providerId="Windows Live" clId="Web-{5EAE6A24-CAC0-442B-AD42-D862DCF2B5CC}" dt="2021-01-19T12:40:46.508" v="8"/>
          <ac:spMkLst>
            <pc:docMk/>
            <pc:sldMk cId="3405500064" sldId="260"/>
            <ac:spMk id="2" creationId="{B106F2CA-28F5-4C00-9E36-AAA1FD0A524B}"/>
          </ac:spMkLst>
        </pc:spChg>
        <pc:spChg chg="del">
          <ac:chgData name="Utilisateur invité" userId="" providerId="Windows Live" clId="Web-{5EAE6A24-CAC0-442B-AD42-D862DCF2B5CC}" dt="2021-01-19T12:40:02.319" v="0"/>
          <ac:spMkLst>
            <pc:docMk/>
            <pc:sldMk cId="3405500064" sldId="260"/>
            <ac:spMk id="3" creationId="{174CBAE4-3170-47F6-87AD-E55F527F2296}"/>
          </ac:spMkLst>
        </pc:spChg>
        <pc:spChg chg="del">
          <ac:chgData name="Utilisateur invité" userId="" providerId="Windows Live" clId="Web-{5EAE6A24-CAC0-442B-AD42-D862DCF2B5CC}" dt="2021-01-19T12:40:17.960" v="2"/>
          <ac:spMkLst>
            <pc:docMk/>
            <pc:sldMk cId="3405500064" sldId="260"/>
            <ac:spMk id="8" creationId="{56B051A4-96A7-4A11-9DAD-063A9C577F83}"/>
          </ac:spMkLst>
        </pc:spChg>
        <pc:spChg chg="del">
          <ac:chgData name="Utilisateur invité" userId="" providerId="Windows Live" clId="Web-{5EAE6A24-CAC0-442B-AD42-D862DCF2B5CC}" dt="2021-01-19T12:40:17.960" v="2"/>
          <ac:spMkLst>
            <pc:docMk/>
            <pc:sldMk cId="3405500064" sldId="260"/>
            <ac:spMk id="10" creationId="{45B67B9C-9B45-4084-9BB5-187071EE9A61}"/>
          </ac:spMkLst>
        </pc:spChg>
        <pc:spChg chg="add del">
          <ac:chgData name="Utilisateur invité" userId="" providerId="Windows Live" clId="Web-{5EAE6A24-CAC0-442B-AD42-D862DCF2B5CC}" dt="2021-01-19T12:40:46.508" v="9"/>
          <ac:spMkLst>
            <pc:docMk/>
            <pc:sldMk cId="3405500064" sldId="260"/>
            <ac:spMk id="15" creationId="{1E70A317-DCED-4E80-AA2D-467D8702E5CB}"/>
          </ac:spMkLst>
        </pc:spChg>
        <pc:spChg chg="add del">
          <ac:chgData name="Utilisateur invité" userId="" providerId="Windows Live" clId="Web-{5EAE6A24-CAC0-442B-AD42-D862DCF2B5CC}" dt="2021-01-19T12:40:46.508" v="9"/>
          <ac:spMkLst>
            <pc:docMk/>
            <pc:sldMk cId="3405500064" sldId="260"/>
            <ac:spMk id="17" creationId="{A6D87845-294F-40CB-BC48-46455460D292}"/>
          </ac:spMkLst>
        </pc:spChg>
        <pc:spChg chg="add">
          <ac:chgData name="Utilisateur invité" userId="" providerId="Windows Live" clId="Web-{5EAE6A24-CAC0-442B-AD42-D862DCF2B5CC}" dt="2021-01-19T12:40:46.508" v="9"/>
          <ac:spMkLst>
            <pc:docMk/>
            <pc:sldMk cId="3405500064" sldId="260"/>
            <ac:spMk id="19" creationId="{1E70A317-DCED-4E80-AA2D-467D8702E5CB}"/>
          </ac:spMkLst>
        </pc:spChg>
        <pc:spChg chg="add">
          <ac:chgData name="Utilisateur invité" userId="" providerId="Windows Live" clId="Web-{5EAE6A24-CAC0-442B-AD42-D862DCF2B5CC}" dt="2021-01-19T12:40:46.508" v="9"/>
          <ac:spMkLst>
            <pc:docMk/>
            <pc:sldMk cId="3405500064" sldId="260"/>
            <ac:spMk id="20" creationId="{A6D87845-294F-40CB-BC48-46455460D292}"/>
          </ac:spMkLst>
        </pc:spChg>
        <pc:spChg chg="add del">
          <ac:chgData name="Utilisateur invité" userId="" providerId="Windows Live" clId="Web-{5EAE6A24-CAC0-442B-AD42-D862DCF2B5CC}" dt="2021-01-19T12:40:46.508" v="8"/>
          <ac:spMkLst>
            <pc:docMk/>
            <pc:sldMk cId="3405500064" sldId="260"/>
            <ac:spMk id="22" creationId="{766CDA4A-6CAA-4FED-A424-FF9D363E93C1}"/>
          </ac:spMkLst>
        </pc:spChg>
        <pc:picChg chg="add mod ord">
          <ac:chgData name="Utilisateur invité" userId="" providerId="Windows Live" clId="Web-{5EAE6A24-CAC0-442B-AD42-D862DCF2B5CC}" dt="2021-01-19T12:41:11.759" v="14" actId="14100"/>
          <ac:picMkLst>
            <pc:docMk/>
            <pc:sldMk cId="3405500064" sldId="260"/>
            <ac:picMk id="4" creationId="{8FD945F1-4F7A-40F2-99CE-498BC736042B}"/>
          </ac:picMkLst>
        </pc:picChg>
        <pc:picChg chg="add del">
          <ac:chgData name="Utilisateur invité" userId="" providerId="Windows Live" clId="Web-{5EAE6A24-CAC0-442B-AD42-D862DCF2B5CC}" dt="2021-01-19T12:40:46.508" v="8"/>
          <ac:picMkLst>
            <pc:docMk/>
            <pc:sldMk cId="3405500064" sldId="260"/>
            <ac:picMk id="24" creationId="{9B0DB875-49E3-4B9D-8AAE-D81A127B6647}"/>
          </ac:picMkLst>
        </pc:picChg>
      </pc:sldChg>
    </pc:docChg>
  </pc:docChgLst>
  <pc:docChgLst>
    <pc:chgData name="Najlae Sebbar" userId="9c7b56a0572eb324" providerId="Windows Live" clId="Web-{2412F596-7D35-4B15-85E2-5907763926E4}"/>
    <pc:docChg chg="addSld delSld modSld addMainMaster delMainMaster">
      <pc:chgData name="Najlae Sebbar" userId="9c7b56a0572eb324" providerId="Windows Live" clId="Web-{2412F596-7D35-4B15-85E2-5907763926E4}" dt="2021-01-19T11:49:06.228" v="311" actId="20577"/>
      <pc:docMkLst>
        <pc:docMk/>
      </pc:docMkLst>
      <pc:sldChg chg="addSp delSp modSp mod setBg modClrScheme delAnim setClrOvrMap chgLayout">
        <pc:chgData name="Najlae Sebbar" userId="9c7b56a0572eb324" providerId="Windows Live" clId="Web-{2412F596-7D35-4B15-85E2-5907763926E4}" dt="2021-01-19T11:35:34.664" v="115" actId="20577"/>
        <pc:sldMkLst>
          <pc:docMk/>
          <pc:sldMk cId="3856144342" sldId="256"/>
        </pc:sldMkLst>
        <pc:spChg chg="mod">
          <ac:chgData name="Najlae Sebbar" userId="9c7b56a0572eb324" providerId="Windows Live" clId="Web-{2412F596-7D35-4B15-85E2-5907763926E4}" dt="2021-01-19T11:31:51.940" v="94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Najlae Sebbar" userId="9c7b56a0572eb324" providerId="Windows Live" clId="Web-{2412F596-7D35-4B15-85E2-5907763926E4}" dt="2021-01-19T11:35:34.664" v="115" actId="20577"/>
          <ac:spMkLst>
            <pc:docMk/>
            <pc:sldMk cId="3856144342" sldId="256"/>
            <ac:spMk id="3" creationId="{00000000-0000-0000-0000-000000000000}"/>
          </ac:spMkLst>
        </pc:spChg>
        <pc:spChg chg="add del">
          <ac:chgData name="Najlae Sebbar" userId="9c7b56a0572eb324" providerId="Windows Live" clId="Web-{2412F596-7D35-4B15-85E2-5907763926E4}" dt="2021-01-19T11:31:40.799" v="92"/>
          <ac:spMkLst>
            <pc:docMk/>
            <pc:sldMk cId="3856144342" sldId="256"/>
            <ac:spMk id="5" creationId="{2BFC186A-5A9F-4A9A-A72D-DFBBE9934418}"/>
          </ac:spMkLst>
        </pc:spChg>
        <pc:spChg chg="add del">
          <ac:chgData name="Najlae Sebbar" userId="9c7b56a0572eb324" providerId="Windows Live" clId="Web-{2412F596-7D35-4B15-85E2-5907763926E4}" dt="2021-01-19T11:31:40.799" v="92"/>
          <ac:spMkLst>
            <pc:docMk/>
            <pc:sldMk cId="3856144342" sldId="256"/>
            <ac:spMk id="6" creationId="{E8EE1E2B-262B-4EE5-9AB3-125FAB1A8A40}"/>
          </ac:spMkLst>
        </pc:spChg>
        <pc:spChg chg="add del">
          <ac:chgData name="Najlae Sebbar" userId="9c7b56a0572eb324" providerId="Windows Live" clId="Web-{2412F596-7D35-4B15-85E2-5907763926E4}" dt="2021-01-19T11:26:24.667" v="3"/>
          <ac:spMkLst>
            <pc:docMk/>
            <pc:sldMk cId="3856144342" sldId="256"/>
            <ac:spMk id="8" creationId="{26B0FCFA-8A2E-4F10-87BD-34565BD7C39F}"/>
          </ac:spMkLst>
        </pc:spChg>
        <pc:spChg chg="add del">
          <ac:chgData name="Najlae Sebbar" userId="9c7b56a0572eb324" providerId="Windows Live" clId="Web-{2412F596-7D35-4B15-85E2-5907763926E4}" dt="2021-01-19T11:26:18.558" v="1"/>
          <ac:spMkLst>
            <pc:docMk/>
            <pc:sldMk cId="3856144342" sldId="256"/>
            <ac:spMk id="9" creationId="{E2748806-3AF5-4078-830A-C1F26BF1B200}"/>
          </ac:spMkLst>
        </pc:spChg>
        <pc:spChg chg="add del">
          <ac:chgData name="Najlae Sebbar" userId="9c7b56a0572eb324" providerId="Windows Live" clId="Web-{2412F596-7D35-4B15-85E2-5907763926E4}" dt="2021-01-19T11:26:24.667" v="3"/>
          <ac:spMkLst>
            <pc:docMk/>
            <pc:sldMk cId="3856144342" sldId="256"/>
            <ac:spMk id="10" creationId="{32DA72A5-2775-4FE6-9A97-1C8DEE0E06C2}"/>
          </ac:spMkLst>
        </pc:spChg>
        <pc:spChg chg="add del">
          <ac:chgData name="Najlae Sebbar" userId="9c7b56a0572eb324" providerId="Windows Live" clId="Web-{2412F596-7D35-4B15-85E2-5907763926E4}" dt="2021-01-19T11:26:18.558" v="1"/>
          <ac:spMkLst>
            <pc:docMk/>
            <pc:sldMk cId="3856144342" sldId="256"/>
            <ac:spMk id="11" creationId="{BF991FCB-5132-414C-B377-526F56121B69}"/>
          </ac:spMkLst>
        </pc:spChg>
        <pc:spChg chg="add del">
          <ac:chgData name="Najlae Sebbar" userId="9c7b56a0572eb324" providerId="Windows Live" clId="Web-{2412F596-7D35-4B15-85E2-5907763926E4}" dt="2021-01-19T11:26:18.558" v="1"/>
          <ac:spMkLst>
            <pc:docMk/>
            <pc:sldMk cId="3856144342" sldId="256"/>
            <ac:spMk id="13" creationId="{4CD5456B-6F51-41EC-A380-6C8C8E9F918A}"/>
          </ac:spMkLst>
        </pc:spChg>
        <pc:spChg chg="add del">
          <ac:chgData name="Najlae Sebbar" userId="9c7b56a0572eb324" providerId="Windows Live" clId="Web-{2412F596-7D35-4B15-85E2-5907763926E4}" dt="2021-01-19T11:26:18.558" v="1"/>
          <ac:spMkLst>
            <pc:docMk/>
            <pc:sldMk cId="3856144342" sldId="256"/>
            <ac:spMk id="15" creationId="{02043A44-73EF-480B-97A5-E999DEFC6D1A}"/>
          </ac:spMkLst>
        </pc:spChg>
        <pc:spChg chg="add del">
          <ac:chgData name="Najlae Sebbar" userId="9c7b56a0572eb324" providerId="Windows Live" clId="Web-{2412F596-7D35-4B15-85E2-5907763926E4}" dt="2021-01-19T11:31:40.799" v="92"/>
          <ac:spMkLst>
            <pc:docMk/>
            <pc:sldMk cId="3856144342" sldId="256"/>
            <ac:spMk id="17" creationId="{2BFC186A-5A9F-4A9A-A72D-DFBBE9934418}"/>
          </ac:spMkLst>
        </pc:spChg>
        <pc:spChg chg="add del">
          <ac:chgData name="Najlae Sebbar" userId="9c7b56a0572eb324" providerId="Windows Live" clId="Web-{2412F596-7D35-4B15-85E2-5907763926E4}" dt="2021-01-19T11:31:40.799" v="92"/>
          <ac:spMkLst>
            <pc:docMk/>
            <pc:sldMk cId="3856144342" sldId="256"/>
            <ac:spMk id="18" creationId="{E8EE1E2B-262B-4EE5-9AB3-125FAB1A8A40}"/>
          </ac:spMkLst>
        </pc:spChg>
        <pc:picChg chg="add del">
          <ac:chgData name="Najlae Sebbar" userId="9c7b56a0572eb324" providerId="Windows Live" clId="Web-{2412F596-7D35-4B15-85E2-5907763926E4}" dt="2021-01-19T11:26:18.558" v="1"/>
          <ac:picMkLst>
            <pc:docMk/>
            <pc:sldMk cId="3856144342" sldId="256"/>
            <ac:picMk id="4" creationId="{7FAD2ECD-076A-41F2-9D0C-F9D35D83E74A}"/>
          </ac:picMkLst>
        </pc:picChg>
        <pc:picChg chg="add del">
          <ac:chgData name="Najlae Sebbar" userId="9c7b56a0572eb324" providerId="Windows Live" clId="Web-{2412F596-7D35-4B15-85E2-5907763926E4}" dt="2021-01-19T11:26:24.667" v="3"/>
          <ac:picMkLst>
            <pc:docMk/>
            <pc:sldMk cId="3856144342" sldId="256"/>
            <ac:picMk id="12" creationId="{28966E53-3C41-4F5A-A432-755BFE5D7567}"/>
          </ac:picMkLst>
        </pc:picChg>
        <pc:picChg chg="add del">
          <ac:chgData name="Najlae Sebbar" userId="9c7b56a0572eb324" providerId="Windows Live" clId="Web-{2412F596-7D35-4B15-85E2-5907763926E4}" dt="2021-01-19T11:26:24.667" v="3"/>
          <ac:picMkLst>
            <pc:docMk/>
            <pc:sldMk cId="3856144342" sldId="256"/>
            <ac:picMk id="14" creationId="{D47F75BB-A3CB-4161-B316-A2A9C88F72D2}"/>
          </ac:picMkLst>
        </pc:picChg>
        <pc:cxnChg chg="add del">
          <ac:chgData name="Najlae Sebbar" userId="9c7b56a0572eb324" providerId="Windows Live" clId="Web-{2412F596-7D35-4B15-85E2-5907763926E4}" dt="2021-01-19T11:31:40.799" v="92"/>
          <ac:cxnSpMkLst>
            <pc:docMk/>
            <pc:sldMk cId="3856144342" sldId="256"/>
            <ac:cxnSpMk id="7" creationId="{862CADB7-E9BE-4376-8036-0D21CBDC96A7}"/>
          </ac:cxnSpMkLst>
        </pc:cxnChg>
        <pc:cxnChg chg="add del">
          <ac:chgData name="Najlae Sebbar" userId="9c7b56a0572eb324" providerId="Windows Live" clId="Web-{2412F596-7D35-4B15-85E2-5907763926E4}" dt="2021-01-19T11:31:40.799" v="92"/>
          <ac:cxnSpMkLst>
            <pc:docMk/>
            <pc:sldMk cId="3856144342" sldId="256"/>
            <ac:cxnSpMk id="16" creationId="{862CADB7-E9BE-4376-8036-0D21CBDC96A7}"/>
          </ac:cxnSpMkLst>
        </pc:cxnChg>
      </pc:sldChg>
      <pc:sldChg chg="addSp modSp new mod setBg setClrOvrMap">
        <pc:chgData name="Najlae Sebbar" userId="9c7b56a0572eb324" providerId="Windows Live" clId="Web-{2412F596-7D35-4B15-85E2-5907763926E4}" dt="2021-01-19T11:44:04.299" v="221" actId="20577"/>
        <pc:sldMkLst>
          <pc:docMk/>
          <pc:sldMk cId="110956534" sldId="257"/>
        </pc:sldMkLst>
        <pc:spChg chg="mod">
          <ac:chgData name="Najlae Sebbar" userId="9c7b56a0572eb324" providerId="Windows Live" clId="Web-{2412F596-7D35-4B15-85E2-5907763926E4}" dt="2021-01-19T11:27:03.809" v="15" actId="20577"/>
          <ac:spMkLst>
            <pc:docMk/>
            <pc:sldMk cId="110956534" sldId="257"/>
            <ac:spMk id="2" creationId="{59C0BAD2-383F-4973-AE79-5EEB65138994}"/>
          </ac:spMkLst>
        </pc:spChg>
        <pc:spChg chg="mod">
          <ac:chgData name="Najlae Sebbar" userId="9c7b56a0572eb324" providerId="Windows Live" clId="Web-{2412F596-7D35-4B15-85E2-5907763926E4}" dt="2021-01-19T11:44:04.299" v="221" actId="20577"/>
          <ac:spMkLst>
            <pc:docMk/>
            <pc:sldMk cId="110956534" sldId="257"/>
            <ac:spMk id="3" creationId="{7F47A35E-4987-4813-9DCF-F43152A1A9CA}"/>
          </ac:spMkLst>
        </pc:spChg>
        <pc:spChg chg="add">
          <ac:chgData name="Najlae Sebbar" userId="9c7b56a0572eb324" providerId="Windows Live" clId="Web-{2412F596-7D35-4B15-85E2-5907763926E4}" dt="2021-01-19T11:26:41.652" v="6"/>
          <ac:spMkLst>
            <pc:docMk/>
            <pc:sldMk cId="110956534" sldId="257"/>
            <ac:spMk id="8" creationId="{56B051A4-96A7-4A11-9DAD-063A9C577F83}"/>
          </ac:spMkLst>
        </pc:spChg>
        <pc:spChg chg="add">
          <ac:chgData name="Najlae Sebbar" userId="9c7b56a0572eb324" providerId="Windows Live" clId="Web-{2412F596-7D35-4B15-85E2-5907763926E4}" dt="2021-01-19T11:26:41.652" v="6"/>
          <ac:spMkLst>
            <pc:docMk/>
            <pc:sldMk cId="110956534" sldId="257"/>
            <ac:spMk id="10" creationId="{45B67B9C-9B45-4084-9BB5-187071EE9A61}"/>
          </ac:spMkLst>
        </pc:spChg>
      </pc:sldChg>
      <pc:sldChg chg="addSp modSp new mod setBg setClrOvrMap">
        <pc:chgData name="Najlae Sebbar" userId="9c7b56a0572eb324" providerId="Windows Live" clId="Web-{2412F596-7D35-4B15-85E2-5907763926E4}" dt="2021-01-19T11:44:26.206" v="222"/>
        <pc:sldMkLst>
          <pc:docMk/>
          <pc:sldMk cId="2744550845" sldId="258"/>
        </pc:sldMkLst>
        <pc:spChg chg="mod">
          <ac:chgData name="Najlae Sebbar" userId="9c7b56a0572eb324" providerId="Windows Live" clId="Web-{2412F596-7D35-4B15-85E2-5907763926E4}" dt="2021-01-19T11:44:26.206" v="222"/>
          <ac:spMkLst>
            <pc:docMk/>
            <pc:sldMk cId="2744550845" sldId="258"/>
            <ac:spMk id="2" creationId="{B106F2CA-28F5-4C00-9E36-AAA1FD0A524B}"/>
          </ac:spMkLst>
        </pc:spChg>
        <pc:spChg chg="mod">
          <ac:chgData name="Najlae Sebbar" userId="9c7b56a0572eb324" providerId="Windows Live" clId="Web-{2412F596-7D35-4B15-85E2-5907763926E4}" dt="2021-01-19T11:44:26.206" v="222"/>
          <ac:spMkLst>
            <pc:docMk/>
            <pc:sldMk cId="2744550845" sldId="258"/>
            <ac:spMk id="3" creationId="{174CBAE4-3170-47F6-87AD-E55F527F2296}"/>
          </ac:spMkLst>
        </pc:spChg>
        <pc:spChg chg="add">
          <ac:chgData name="Najlae Sebbar" userId="9c7b56a0572eb324" providerId="Windows Live" clId="Web-{2412F596-7D35-4B15-85E2-5907763926E4}" dt="2021-01-19T11:44:26.206" v="222"/>
          <ac:spMkLst>
            <pc:docMk/>
            <pc:sldMk cId="2744550845" sldId="258"/>
            <ac:spMk id="8" creationId="{56B051A4-96A7-4A11-9DAD-063A9C577F83}"/>
          </ac:spMkLst>
        </pc:spChg>
        <pc:spChg chg="add">
          <ac:chgData name="Najlae Sebbar" userId="9c7b56a0572eb324" providerId="Windows Live" clId="Web-{2412F596-7D35-4B15-85E2-5907763926E4}" dt="2021-01-19T11:44:26.206" v="222"/>
          <ac:spMkLst>
            <pc:docMk/>
            <pc:sldMk cId="2744550845" sldId="258"/>
            <ac:spMk id="10" creationId="{45B67B9C-9B45-4084-9BB5-187071EE9A61}"/>
          </ac:spMkLst>
        </pc:spChg>
      </pc:sldChg>
      <pc:sldChg chg="modSp add replId">
        <pc:chgData name="Najlae Sebbar" userId="9c7b56a0572eb324" providerId="Windows Live" clId="Web-{2412F596-7D35-4B15-85E2-5907763926E4}" dt="2021-01-19T11:45:16.738" v="242" actId="20577"/>
        <pc:sldMkLst>
          <pc:docMk/>
          <pc:sldMk cId="3082779513" sldId="259"/>
        </pc:sldMkLst>
        <pc:spChg chg="mod">
          <ac:chgData name="Najlae Sebbar" userId="9c7b56a0572eb324" providerId="Windows Live" clId="Web-{2412F596-7D35-4B15-85E2-5907763926E4}" dt="2021-01-19T11:45:16.738" v="242" actId="20577"/>
          <ac:spMkLst>
            <pc:docMk/>
            <pc:sldMk cId="3082779513" sldId="259"/>
            <ac:spMk id="2" creationId="{B106F2CA-28F5-4C00-9E36-AAA1FD0A524B}"/>
          </ac:spMkLst>
        </pc:spChg>
      </pc:sldChg>
      <pc:sldChg chg="modSp add replId">
        <pc:chgData name="Najlae Sebbar" userId="9c7b56a0572eb324" providerId="Windows Live" clId="Web-{2412F596-7D35-4B15-85E2-5907763926E4}" dt="2021-01-19T11:45:43.645" v="274" actId="20577"/>
        <pc:sldMkLst>
          <pc:docMk/>
          <pc:sldMk cId="3405500064" sldId="260"/>
        </pc:sldMkLst>
        <pc:spChg chg="mod">
          <ac:chgData name="Najlae Sebbar" userId="9c7b56a0572eb324" providerId="Windows Live" clId="Web-{2412F596-7D35-4B15-85E2-5907763926E4}" dt="2021-01-19T11:45:43.645" v="274" actId="20577"/>
          <ac:spMkLst>
            <pc:docMk/>
            <pc:sldMk cId="3405500064" sldId="260"/>
            <ac:spMk id="2" creationId="{B106F2CA-28F5-4C00-9E36-AAA1FD0A524B}"/>
          </ac:spMkLst>
        </pc:spChg>
      </pc:sldChg>
      <pc:sldChg chg="new del">
        <pc:chgData name="Najlae Sebbar" userId="9c7b56a0572eb324" providerId="Windows Live" clId="Web-{2412F596-7D35-4B15-85E2-5907763926E4}" dt="2021-01-19T11:46:07.052" v="276"/>
        <pc:sldMkLst>
          <pc:docMk/>
          <pc:sldMk cId="891790619" sldId="261"/>
        </pc:sldMkLst>
      </pc:sldChg>
      <pc:sldChg chg="modSp new">
        <pc:chgData name="Najlae Sebbar" userId="9c7b56a0572eb324" providerId="Windows Live" clId="Web-{2412F596-7D35-4B15-85E2-5907763926E4}" dt="2021-01-19T11:49:06.228" v="311" actId="20577"/>
        <pc:sldMkLst>
          <pc:docMk/>
          <pc:sldMk cId="3558529503" sldId="261"/>
        </pc:sldMkLst>
        <pc:spChg chg="mod">
          <ac:chgData name="Najlae Sebbar" userId="9c7b56a0572eb324" providerId="Windows Live" clId="Web-{2412F596-7D35-4B15-85E2-5907763926E4}" dt="2021-01-19T11:49:06.228" v="311" actId="20577"/>
          <ac:spMkLst>
            <pc:docMk/>
            <pc:sldMk cId="3558529503" sldId="261"/>
            <ac:spMk id="2" creationId="{5B6FE60A-8070-46C9-B445-D172D2D3B5D9}"/>
          </ac:spMkLst>
        </pc:spChg>
        <pc:spChg chg="mod">
          <ac:chgData name="Najlae Sebbar" userId="9c7b56a0572eb324" providerId="Windows Live" clId="Web-{2412F596-7D35-4B15-85E2-5907763926E4}" dt="2021-01-19T11:48:49.337" v="309" actId="20577"/>
          <ac:spMkLst>
            <pc:docMk/>
            <pc:sldMk cId="3558529503" sldId="261"/>
            <ac:spMk id="3" creationId="{4861B58E-3611-425A-81FC-CEB0271D7D41}"/>
          </ac:spMkLst>
        </pc:spChg>
      </pc:sldChg>
      <pc:sldMasterChg chg="add del addSldLayout delSldLayout">
        <pc:chgData name="Najlae Sebbar" userId="9c7b56a0572eb324" providerId="Windows Live" clId="Web-{2412F596-7D35-4B15-85E2-5907763926E4}" dt="2021-01-19T11:26:24.761" v="4"/>
        <pc:sldMasterMkLst>
          <pc:docMk/>
          <pc:sldMasterMk cId="0" sldId="2147483648"/>
        </pc:sldMasterMkLst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replId addSldLayout delSldLayout">
        <pc:chgData name="Najlae Sebbar" userId="9c7b56a0572eb324" providerId="Windows Live" clId="Web-{2412F596-7D35-4B15-85E2-5907763926E4}" dt="2021-01-19T11:26:18.558" v="1"/>
        <pc:sldMasterMkLst>
          <pc:docMk/>
          <pc:sldMasterMk cId="624901872" sldId="2147483669"/>
        </pc:sldMasterMkLst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2602124484" sldId="2147483670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2960968777" sldId="2147483671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1672575313" sldId="2147483672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1156768869" sldId="2147483673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3800260527" sldId="2147483674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2360848461" sldId="2147483675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2431199405" sldId="2147483676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1213300041" sldId="2147483677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3298311706" sldId="2147483678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4040599612" sldId="2147483679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883682394" sldId="2147483680"/>
          </pc:sldLayoutMkLst>
        </pc:sldLayoutChg>
      </pc:sldMasterChg>
      <pc:sldMasterChg chg="add del addSldLayout delSldLayout">
        <pc:chgData name="Najlae Sebbar" userId="9c7b56a0572eb324" providerId="Windows Live" clId="Web-{2412F596-7D35-4B15-85E2-5907763926E4}" dt="2021-01-19T11:26:24.667" v="3"/>
        <pc:sldMasterMkLst>
          <pc:docMk/>
          <pc:sldMasterMk cId="3842110767" sldId="2147483673"/>
        </pc:sldMasterMkLst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2814228018" sldId="2147483662"/>
          </pc:sldLayoutMkLst>
        </pc:sldLayoutChg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2562649064" sldId="2147483664"/>
          </pc:sldLayoutMkLst>
        </pc:sldLayoutChg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603520285" sldId="2147483665"/>
          </pc:sldLayoutMkLst>
        </pc:sldLayoutChg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1601733736" sldId="2147483669"/>
          </pc:sldLayoutMkLst>
        </pc:sldLayoutChg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182757805" sldId="2147483670"/>
          </pc:sldLayoutMkLst>
        </pc:sldLayoutChg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3624611476" sldId="2147483671"/>
          </pc:sldLayoutMkLst>
        </pc:sldLayoutChg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2798612536" sldId="2147483672"/>
          </pc:sldLayoutMkLst>
        </pc:sldLayoutChg>
        <pc:sldLayoutChg chg="add del replId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331668334" sldId="2147483674"/>
          </pc:sldLayoutMkLst>
        </pc:sldLayoutChg>
        <pc:sldLayoutChg chg="add del replId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3731156078" sldId="2147483675"/>
          </pc:sldLayoutMkLst>
        </pc:sldLayoutChg>
        <pc:sldLayoutChg chg="add del replId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3615107155" sldId="2147483676"/>
          </pc:sldLayoutMkLst>
        </pc:sldLayoutChg>
        <pc:sldLayoutChg chg="add del replId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4071402273" sldId="2147483677"/>
          </pc:sldLayoutMkLst>
        </pc:sldLayoutChg>
      </pc:sldMasterChg>
      <pc:sldMasterChg chg="add addSldLayout">
        <pc:chgData name="Najlae Sebbar" userId="9c7b56a0572eb324" providerId="Windows Live" clId="Web-{2412F596-7D35-4B15-85E2-5907763926E4}" dt="2021-01-19T11:26:24.761" v="4"/>
        <pc:sldMasterMkLst>
          <pc:docMk/>
          <pc:sldMasterMk cId="3190228291" sldId="2147483705"/>
        </pc:sldMasterMkLst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045070355" sldId="2147483688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4175670288" sldId="2147483689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722802453" sldId="2147483690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143733634" sldId="2147483691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874628466" sldId="2147483692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437721058" sldId="2147483693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896072392" sldId="2147483694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599969018" sldId="2147483695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762247002" sldId="2147483696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579374496" sldId="2147483697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2573239614" sldId="2147483698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389862893" sldId="2147483699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709253220" sldId="2147483700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95798579" sldId="2147483701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006564858" sldId="2147483702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453652040" sldId="2147483703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192517135" sldId="214748370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4858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239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8579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969018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7002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4496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39614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62893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53220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204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17135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0355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70288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2453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3634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8466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21058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8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701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ransition spd="med">
    <p:wipe/>
  </p:transition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Navigateur_web" TargetMode="External"/><Relationship Id="rId2" Type="http://schemas.openxmlformats.org/officeDocument/2006/relationships/hyperlink" Target="https://fr.wikipedia.org/wiki/Interface_de_programm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444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JAVASCRIPT:</a:t>
            </a:r>
            <a:br>
              <a:rPr lang="en-US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</a:br>
            <a:r>
              <a:rPr lang="en-US" sz="3600" i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DOM et Insertion des </a:t>
            </a:r>
            <a:r>
              <a:rPr lang="en-US" sz="3600" i="0" err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données</a:t>
            </a:r>
            <a:endParaRPr lang="en-US" sz="4800" i="0" err="1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843" y="966851"/>
            <a:ext cx="2820362" cy="4626864"/>
          </a:xfrm>
          <a:effectLst/>
        </p:spPr>
        <p:txBody>
          <a:bodyPr anchor="ctr">
            <a:normAutofit/>
          </a:bodyPr>
          <a:lstStyle/>
          <a:p>
            <a:r>
              <a:rPr lang="en-US" sz="2800" b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Groupe A :</a:t>
            </a:r>
            <a:endParaRPr lang="fr-FR" sz="2800" b="1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l"/>
            <a:r>
              <a:rPr lang="en-US" i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ABBADI Anouar</a:t>
            </a:r>
            <a:endParaRPr lang="en-US" i="1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l"/>
            <a:r>
              <a:rPr lang="en-US" i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SEBBAR </a:t>
            </a:r>
            <a:r>
              <a:rPr lang="en-US" i="1" err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Najlae</a:t>
            </a:r>
            <a:endParaRPr lang="en-US" i="1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l"/>
            <a:r>
              <a:rPr lang="en-US" i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BEROUIJIL Hamza</a:t>
            </a:r>
            <a:endParaRPr lang="en-US" i="1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l"/>
            <a:r>
              <a:rPr lang="en-US" i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EL YATIM Omar</a:t>
            </a:r>
            <a:endParaRPr lang="en-US" i="1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l"/>
            <a:r>
              <a:rPr lang="en-US" i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AKHRIF Jaafar</a:t>
            </a:r>
            <a:endParaRPr lang="en-US" i="1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C0BAD2-383F-4973-AE79-5EEB651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PLAN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7A35E-4987-4813-9DCF-F43152A1A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Définition</a:t>
            </a:r>
          </a:p>
          <a:p>
            <a:pPr indent="-305435"/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Exemple 1 : DOM</a:t>
            </a:r>
          </a:p>
          <a:p>
            <a:pPr indent="-305435"/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Exemple  2 : Insertion des données</a:t>
            </a:r>
          </a:p>
          <a:p>
            <a:pPr indent="-305435"/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Mots-clés</a:t>
            </a:r>
          </a:p>
        </p:txBody>
      </p:sp>
    </p:spTree>
    <p:extLst>
      <p:ext uri="{BB962C8B-B14F-4D97-AF65-F5344CB8AC3E}">
        <p14:creationId xmlns:p14="http://schemas.microsoft.com/office/powerpoint/2010/main" val="110956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6F2CA-28F5-4C00-9E36-AAA1FD0A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Définition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4CBAE4-3170-47F6-87AD-E55F527F2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Le </a:t>
            </a:r>
            <a:r>
              <a:rPr lang="fr-FR" b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Document Object Model</a:t>
            </a:r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 (</a:t>
            </a:r>
            <a:r>
              <a:rPr lang="fr-FR" b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DOM</a:t>
            </a:r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) est une </a:t>
            </a:r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  <a:hlinkClick r:id="rId2"/>
              </a:rPr>
              <a:t>interface de programmation</a:t>
            </a:r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 qui permet à des scripts d'examiner et de modifier le contenu du </a:t>
            </a:r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  <a:hlinkClick r:id="rId3"/>
              </a:rPr>
              <a:t>navigateur web</a:t>
            </a:r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.</a:t>
            </a:r>
          </a:p>
          <a:p>
            <a:pPr indent="-305435"/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À l'aide du DOM, un script peut modifier le document présent dans le navigateur en ajoutant ou en supprimant des nœuds de l'arbre.</a:t>
            </a:r>
            <a:endParaRPr lang="fr-FR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4550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6F2CA-28F5-4C00-9E36-AAA1FD0A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Exemple 1 : DOM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assis, signe, garé, train&#10;&#10;Description générée automatiquement">
            <a:extLst>
              <a:ext uri="{FF2B5EF4-FFF2-40B4-BE49-F238E27FC236}">
                <a16:creationId xmlns:a16="http://schemas.microsoft.com/office/drawing/2014/main" id="{2A153341-1D42-40D6-B59F-A49915C24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02428" y="609600"/>
            <a:ext cx="544144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79513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6F2CA-28F5-4C00-9E36-AAA1FD0A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Exemple 2 : Insertion des données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D945F1-4F7A-40F2-99CE-498BC7360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7566" y="3539"/>
            <a:ext cx="7531167" cy="685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00064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FE60A-8070-46C9-B445-D172D2D3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8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61B58E-3611-425A-81FC-CEB0271D7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4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Fin.</a:t>
            </a:r>
            <a:endParaRPr lang="fr-F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8529503"/>
      </p:ext>
    </p:extLst>
  </p:cSld>
  <p:clrMapOvr>
    <a:masterClrMapping/>
  </p:clrMapOvr>
  <p:transition spd="med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SlateVTI</vt:lpstr>
      <vt:lpstr>JAVASCRIPT: DOM et Insertion des données</vt:lpstr>
      <vt:lpstr>PLAN</vt:lpstr>
      <vt:lpstr>Définition</vt:lpstr>
      <vt:lpstr>Exemple 1 : DOM</vt:lpstr>
      <vt:lpstr>Exemple 2 : Insertion des données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2021-01-19T11:24:55Z</dcterms:created>
  <dcterms:modified xsi:type="dcterms:W3CDTF">2021-01-19T13:46:04Z</dcterms:modified>
</cp:coreProperties>
</file>