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2"/>
  </p:sldMasterIdLst>
  <p:notesMasterIdLst>
    <p:notesMasterId r:id="rId16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  <p:sldId id="295" r:id="rId15"/>
  </p:sldIdLst>
  <p:sldSz cx="9144000" cy="5143500" type="screen16x9"/>
  <p:notesSz cx="6858000" cy="9144000"/>
  <p:custShowLst>
    <p:custShow name="Custom Show 1" id="0">
      <p:sldLst>
        <p:sld r:id="rId3"/>
        <p:sld r:id="rId5"/>
        <p:sld r:id="rId6"/>
        <p:sld r:id="rId7"/>
        <p:sld r:id="rId9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84201" autoAdjust="0"/>
  </p:normalViewPr>
  <p:slideViewPr>
    <p:cSldViewPr snapToGrid="0">
      <p:cViewPr varScale="1">
        <p:scale>
          <a:sx n="83" d="100"/>
          <a:sy n="83" d="100"/>
        </p:scale>
        <p:origin x="1224" y="48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5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70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10485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4163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1048658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0887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5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1048607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237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1048612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092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1048617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560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1048622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759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1048627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885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1048634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226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104863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902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2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1048660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66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104866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104866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641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42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73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74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75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677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78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680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68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669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70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71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48682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7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2" name="Google Shape;110;p4" descr="A close up of a sign  Description automatically generated"/>
          <p:cNvPicPr preferRelativeResize="0">
            <a:picLocks/>
          </p:cNvPicPr>
          <p:nvPr userDrawn="1"/>
        </p:nvPicPr>
        <p:blipFill rotWithShape="1">
          <a:blip r:embed="rId13">
            <a:alphaModFix/>
          </a:blip>
          <a:srcRect/>
          <a:stretch>
            <a:fillRect/>
          </a:stretch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77" name="Rectangle 1"/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578" name="Rectangle 2"/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579" name="Rectangle 4"/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580" name="Rectangle 5"/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581" name="TextBox 6"/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97153" name="Picture 26" descr="A white circle in the sky  Description automatically generated"/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>
            <a:fillRect/>
          </a:stretch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1048588" name="Rectangle 21"/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589" name="Rectangle 22"/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590" name="Rectangle 5"/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591" name="TextBox 1"/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1048592" name="TextBox 6"/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048593" name="Google Shape;70;p13"/>
          <p:cNvSpPr txBox="1"/>
          <p:nvPr/>
        </p:nvSpPr>
        <p:spPr>
          <a:xfrm>
            <a:off x="1003625" y="3653419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048594" name="TextBox 13"/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-US" sz="1100" dirty="0" smtClean="0">
                <a:solidFill>
                  <a:schemeClr val="tx1"/>
                </a:solidFill>
              </a:rPr>
              <a:t>AKILAN S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623521104001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5" name="Google Shape;70;p13"/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6" name="TextBox 23"/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AVS College of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</p:spPr>
      </p:pic>
      <p:pic>
        <p:nvPicPr>
          <p:cNvPr id="2097155" name="Picture 5" descr="A logo with people and map  Description automatically generat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</p:spPr>
      </p:pic>
      <p:pic>
        <p:nvPicPr>
          <p:cNvPr id="2097156" name="Picture 9" descr="A close up of a logo  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sp>
        <p:nvSpPr>
          <p:cNvPr id="1048649" name="TextBox 5"/>
          <p:cNvSpPr txBox="1"/>
          <p:nvPr/>
        </p:nvSpPr>
        <p:spPr>
          <a:xfrm>
            <a:off x="898569" y="3831771"/>
            <a:ext cx="191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Registration Page</a:t>
            </a:r>
            <a:endParaRPr lang="en-US" dirty="0"/>
          </a:p>
        </p:txBody>
      </p:sp>
      <p:sp>
        <p:nvSpPr>
          <p:cNvPr id="1048650" name="TextBox 7"/>
          <p:cNvSpPr txBox="1"/>
          <p:nvPr/>
        </p:nvSpPr>
        <p:spPr>
          <a:xfrm>
            <a:off x="3898992" y="3831771"/>
            <a:ext cx="134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1048651" name="TextBox 8"/>
          <p:cNvSpPr txBox="1"/>
          <p:nvPr/>
        </p:nvSpPr>
        <p:spPr>
          <a:xfrm>
            <a:off x="7088962" y="3833259"/>
            <a:ext cx="1426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Bus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67649"/>
            <a:ext cx="2697297" cy="2281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67649"/>
            <a:ext cx="2547258" cy="2281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360" y="1267649"/>
            <a:ext cx="2740389" cy="22810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1048653" name="Rectangle 2"/>
          <p:cNvSpPr/>
          <p:nvPr/>
        </p:nvSpPr>
        <p:spPr>
          <a:xfrm>
            <a:off x="1731196" y="1344997"/>
            <a:ext cx="5881954" cy="3025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Integration with third-party APIs for real-time bus tracking and route information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 smtClean="0"/>
              <a:t>Mobile </a:t>
            </a:r>
            <a:r>
              <a:rPr lang="en-US" sz="1800" dirty="0"/>
              <a:t>app development for a more convenient booking experience. </a:t>
            </a:r>
            <a:endParaRPr lang="en-US" sz="1800" dirty="0" smtClean="0"/>
          </a:p>
          <a:p>
            <a:r>
              <a:rPr lang="en-US" sz="1800" dirty="0" smtClean="0"/>
              <a:t>  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Implementing </a:t>
            </a:r>
            <a:r>
              <a:rPr lang="en-US" sz="1800" dirty="0"/>
              <a:t>seat selection based on bus layout visualization. </a:t>
            </a:r>
            <a:endParaRPr lang="en-US" sz="1800" dirty="0" smtClean="0"/>
          </a:p>
          <a:p>
            <a:r>
              <a:rPr lang="en-US" sz="18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Enhancing </a:t>
            </a:r>
            <a:r>
              <a:rPr lang="en-US" sz="1800" dirty="0"/>
              <a:t>user experience with personalized recommendations and offers.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3145736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5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56" name="Rectangle 2"/>
          <p:cNvSpPr/>
          <p:nvPr/>
        </p:nvSpPr>
        <p:spPr>
          <a:xfrm>
            <a:off x="1532632" y="1364218"/>
            <a:ext cx="4572000" cy="24917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Summarize the project goals and the benefits it brings to users and bus operators.  </a:t>
            </a:r>
            <a:endParaRPr lang="en-US" sz="1800" dirty="0" smtClean="0"/>
          </a:p>
          <a:p>
            <a:r>
              <a:rPr lang="en-US" sz="18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Highlight </a:t>
            </a:r>
            <a:r>
              <a:rPr lang="en-US" sz="1800" dirty="0"/>
              <a:t>the significance of online bus reservation systems in today's digital age</a:t>
            </a:r>
            <a:r>
              <a:rPr lang="en-US" sz="1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10" descr="A blue and white rectangle with a white border  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48601" name="TextBox 11"/>
          <p:cNvSpPr txBox="1"/>
          <p:nvPr/>
        </p:nvSpPr>
        <p:spPr>
          <a:xfrm>
            <a:off x="2422762" y="970065"/>
            <a:ext cx="4283236" cy="4991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048602" name="Rectangle: Rounded Corners 15"/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03" name="TextBox 10"/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048604" name="TextBox 10"/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048605" name="TextBox 7"/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145730" name="Straight Connector 2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9" name="Google Shape;61;g5fab984687_2_0"/>
          <p:cNvSpPr txBox="1"/>
          <p:nvPr/>
        </p:nvSpPr>
        <p:spPr>
          <a:xfrm>
            <a:off x="127765" y="4713722"/>
            <a:ext cx="5859377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 smtClean="0">
                <a:solidFill>
                  <a:schemeClr val="tx1"/>
                </a:solidFill>
              </a:rPr>
              <a:t>Source </a:t>
            </a:r>
            <a:r>
              <a:rPr lang="en-IN" sz="1000" dirty="0">
                <a:solidFill>
                  <a:schemeClr val="tx1"/>
                </a:solidFill>
              </a:rPr>
              <a:t>: https://projectworlds.in/bus-reservation-system-project-python-django</a:t>
            </a:r>
          </a:p>
        </p:txBody>
      </p:sp>
      <p:sp>
        <p:nvSpPr>
          <p:cNvPr id="1048610" name="Rectangle 1"/>
          <p:cNvSpPr/>
          <p:nvPr/>
        </p:nvSpPr>
        <p:spPr>
          <a:xfrm>
            <a:off x="845820" y="1448366"/>
            <a:ext cx="6888822" cy="178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 Reservation System using Python and Django provides a user-friendly platform for booking bus tickets, managing reservations, and accessing route information. Key features include user management, bus and route management, booking with real-time updates, payment integration, ticket management, notifications, and reporting. Leveraging Python and Django ensures rapid development, scalability, and reliability, promising to revolutionize the bus booking 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3145731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4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15" name="Rectangle 3"/>
          <p:cNvSpPr/>
          <p:nvPr/>
        </p:nvSpPr>
        <p:spPr>
          <a:xfrm>
            <a:off x="1245741" y="1162903"/>
            <a:ext cx="6652517" cy="2936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Background</a:t>
            </a:r>
            <a:r>
              <a:rPr lang="en-US" dirty="0" smtClean="0"/>
              <a:t> : Current </a:t>
            </a:r>
            <a:r>
              <a:rPr lang="en-US" dirty="0"/>
              <a:t>bus booking systems often lack efficiency and convenience, leading to user dissatisfaction and operational challenges. There is a pressing need for a user-friendly and efficient Bus Reservation </a:t>
            </a:r>
            <a:r>
              <a:rPr lang="en-US" dirty="0" smtClean="0"/>
              <a:t>System.</a:t>
            </a:r>
          </a:p>
          <a:p>
            <a:endParaRPr lang="en-US" b="1" dirty="0" smtClean="0"/>
          </a:p>
          <a:p>
            <a:r>
              <a:rPr lang="en-US" b="1" dirty="0" smtClean="0"/>
              <a:t>Problem Description </a:t>
            </a:r>
            <a:r>
              <a:rPr lang="en-US" dirty="0" smtClean="0"/>
              <a:t>: Develop </a:t>
            </a:r>
            <a:r>
              <a:rPr lang="en-US" dirty="0"/>
              <a:t>a Bus Reservation System using Python and Django to address the following challenges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Cumbersome </a:t>
            </a:r>
            <a:r>
              <a:rPr lang="en-US" dirty="0"/>
              <a:t>booking processes</a:t>
            </a:r>
            <a:r>
              <a:rPr lang="en-US" dirty="0" smtClean="0"/>
              <a:t>. Inefficient </a:t>
            </a:r>
            <a:r>
              <a:rPr lang="en-US" dirty="0"/>
              <a:t>management of buses, routes, and schedules</a:t>
            </a:r>
            <a:r>
              <a:rPr lang="en-US" dirty="0" smtClean="0"/>
              <a:t>. Security </a:t>
            </a:r>
            <a:r>
              <a:rPr lang="en-US" dirty="0"/>
              <a:t>vulnerabilities in transactions and data handling</a:t>
            </a:r>
            <a:r>
              <a:rPr lang="en-US" dirty="0" smtClean="0"/>
              <a:t>. Limited </a:t>
            </a:r>
            <a:r>
              <a:rPr lang="en-US" dirty="0"/>
              <a:t>reporting capabilities for data-driven decision-making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Objectives </a:t>
            </a:r>
            <a:r>
              <a:rPr lang="en-US" dirty="0" smtClean="0"/>
              <a:t>: Simplify </a:t>
            </a:r>
            <a:r>
              <a:rPr lang="en-US" dirty="0"/>
              <a:t>bus booking processes with an </a:t>
            </a:r>
            <a:r>
              <a:rPr lang="en-US" dirty="0" smtClean="0"/>
              <a:t>intuitive. Enable efficient </a:t>
            </a:r>
            <a:r>
              <a:rPr lang="en-US" dirty="0"/>
              <a:t>management of buses and schedules for administrators</a:t>
            </a:r>
            <a:r>
              <a:rPr lang="en-US" dirty="0" smtClean="0"/>
              <a:t>. Ensure </a:t>
            </a:r>
            <a:r>
              <a:rPr lang="en-US" dirty="0"/>
              <a:t>secure transactions and data handling</a:t>
            </a:r>
            <a:r>
              <a:rPr lang="en-US" dirty="0" smtClean="0"/>
              <a:t>. Provide </a:t>
            </a:r>
            <a:r>
              <a:rPr lang="en-US" dirty="0"/>
              <a:t>comprehensive reporting for informed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3145732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9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20" name="Rectangle 3"/>
          <p:cNvSpPr/>
          <p:nvPr/>
        </p:nvSpPr>
        <p:spPr>
          <a:xfrm>
            <a:off x="492236" y="1178158"/>
            <a:ext cx="7791387" cy="293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Building </a:t>
            </a:r>
            <a:r>
              <a:rPr lang="en-US" b="1" dirty="0"/>
              <a:t>a web-based bus reservation system using Python and Django </a:t>
            </a:r>
            <a:r>
              <a:rPr lang="en-US" b="1" dirty="0" smtClean="0"/>
              <a:t>framework. Explain </a:t>
            </a:r>
            <a:r>
              <a:rPr lang="en-US" b="1" dirty="0"/>
              <a:t>the purpose of the system: To facilitate users in booking bus tickets online, managing reservations, and providing administrative tools for bus </a:t>
            </a:r>
            <a:r>
              <a:rPr lang="en-US" b="1" dirty="0" smtClean="0"/>
              <a:t>operators.</a:t>
            </a:r>
          </a:p>
          <a:p>
            <a:endParaRPr lang="en-US" dirty="0"/>
          </a:p>
          <a:p>
            <a:r>
              <a:rPr lang="en-US" b="1" dirty="0" smtClean="0"/>
              <a:t>Features:</a:t>
            </a:r>
          </a:p>
          <a:p>
            <a:r>
              <a:rPr lang="en-US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User </a:t>
            </a:r>
            <a:r>
              <a:rPr lang="en-US" b="1" dirty="0"/>
              <a:t>Registration and Authentication</a:t>
            </a:r>
            <a:r>
              <a:rPr lang="en-US" dirty="0"/>
              <a:t>: Allow users to register and log in securely. 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Bus </a:t>
            </a:r>
            <a:r>
              <a:rPr lang="en-US" b="1" dirty="0"/>
              <a:t>Search and Booking</a:t>
            </a:r>
            <a:r>
              <a:rPr lang="en-US" dirty="0"/>
              <a:t>: Users can search for available buses based on criteria like date, time, origin, and destination, and book tickets for their desired </a:t>
            </a:r>
            <a:r>
              <a:rPr lang="en-US" dirty="0" smtClean="0"/>
              <a:t>routes.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Seat </a:t>
            </a:r>
            <a:r>
              <a:rPr lang="en-US" b="1" dirty="0"/>
              <a:t>Selection</a:t>
            </a:r>
            <a:r>
              <a:rPr lang="en-US" dirty="0"/>
              <a:t>: Users can select seats from the available ones on the chosen </a:t>
            </a:r>
            <a:r>
              <a:rPr lang="en-US" dirty="0" smtClean="0"/>
              <a:t>bus.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Payment </a:t>
            </a:r>
            <a:r>
              <a:rPr lang="en-US" b="1" dirty="0"/>
              <a:t>Integration</a:t>
            </a:r>
            <a:r>
              <a:rPr lang="en-US" dirty="0"/>
              <a:t>: Integrate payment gateways for secure online </a:t>
            </a:r>
            <a:r>
              <a:rPr lang="en-US" dirty="0" smtClean="0"/>
              <a:t>transactions.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Ticket </a:t>
            </a:r>
            <a:r>
              <a:rPr lang="en-US" b="1" dirty="0"/>
              <a:t>Confirmation</a:t>
            </a:r>
            <a:r>
              <a:rPr lang="en-US" dirty="0"/>
              <a:t>: Users receive a confirmation email or message after successful </a:t>
            </a:r>
            <a:r>
              <a:rPr lang="en-US" dirty="0" smtClean="0"/>
              <a:t>booking.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Admin </a:t>
            </a:r>
            <a:r>
              <a:rPr lang="en-US" b="1" dirty="0"/>
              <a:t>Panel</a:t>
            </a:r>
            <a:r>
              <a:rPr lang="en-US" dirty="0"/>
              <a:t>: Provide an administrative interface for bus operators to manage bus schedules, seat availability, and view reservations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048624" name="TextBox 10"/>
          <p:cNvSpPr txBox="1"/>
          <p:nvPr/>
        </p:nvSpPr>
        <p:spPr>
          <a:xfrm>
            <a:off x="922020" y="1461448"/>
            <a:ext cx="7582420" cy="1539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bus reservation system is a mobile or web software solution designed to provide customers with a personalized easy-to-utilize user experience for booking and purchasing tickets online. It stores customers' personal data records, scheduled routes, frequent trips, drop points, and other information.</a:t>
            </a:r>
            <a:endParaRPr lang="en-US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5733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5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1048629" name="Google Shape;62;g5fab984687_2_0"/>
          <p:cNvSpPr txBox="1"/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4194304" name="Diagram 4"/>
          <p:cNvGraphicFramePr>
            <a:graphicFrameLocks/>
          </p:cNvGraphicFramePr>
          <p:nvPr/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9715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2097159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048630" name="TextBox 11"/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048631" name="TextBox 12"/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3145734" name="Straight Connector 5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2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3145735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6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37" name="Rectangle 2"/>
          <p:cNvSpPr/>
          <p:nvPr/>
        </p:nvSpPr>
        <p:spPr>
          <a:xfrm>
            <a:off x="1599073" y="1305716"/>
            <a:ext cx="5910943" cy="2504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User Management: Handle user registration, login, and profile </a:t>
            </a:r>
            <a:r>
              <a:rPr lang="en-US" sz="1600" dirty="0" smtClean="0"/>
              <a:t>management.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Bus </a:t>
            </a:r>
            <a:r>
              <a:rPr lang="en-US" sz="1600" dirty="0"/>
              <a:t>Management: CRUD operations for bus schedules, routes, and seat availability.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Booking </a:t>
            </a:r>
            <a:r>
              <a:rPr lang="en-US" sz="1600" dirty="0"/>
              <a:t>Management: Process bookings, manage reservations, and handle </a:t>
            </a:r>
            <a:r>
              <a:rPr lang="en-US" sz="1600" dirty="0" smtClean="0"/>
              <a:t>cancellations.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Payment </a:t>
            </a:r>
            <a:r>
              <a:rPr lang="en-US" sz="1600" dirty="0"/>
              <a:t>Gateway Integration: Securely process payments for ticket bookings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Reporting</a:t>
            </a:r>
            <a:r>
              <a:rPr lang="en-US" sz="1600" dirty="0"/>
              <a:t>: Generate reports for administrators on sales, bookings,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275593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Homepage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" y="1065075"/>
            <a:ext cx="8196943" cy="36375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BF7B87-5A57-458B-B72B-37ABDD5978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62bd5b-4ed9-4da3-b376-05204580ba3f"/>
    <ds:schemaRef ds:uri="c0fa2617-96bd-425d-8578-e93563fe3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On-screen Show (16:9)</PresentationFormat>
  <Paragraphs>70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</vt:lpstr>
      <vt:lpstr>Arial MT</vt:lpstr>
      <vt:lpstr>Calibri</vt:lpstr>
      <vt:lpstr>Poppins</vt:lpstr>
      <vt:lpstr>Söhne</vt:lpstr>
      <vt:lpstr>Times New Roman</vt:lpstr>
      <vt:lpstr>Wingdings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Homepage</vt:lpstr>
      <vt:lpstr>Service-Page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HariPriya</cp:lastModifiedBy>
  <cp:revision>1</cp:revision>
  <dcterms:created xsi:type="dcterms:W3CDTF">2024-04-09T17:47:56Z</dcterms:created>
  <dcterms:modified xsi:type="dcterms:W3CDTF">2024-04-11T11:03:47Z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2e7cbd4a11f04b83b41fc8136c05fd37</vt:lpwstr>
  </property>
</Properties>
</file>