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E8FF-5965-4AED-8FE3-3554ED2C5AE0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1411-FEF4-4508-B945-0F10E4D5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863626" y="762000"/>
            <a:ext cx="2641574" cy="2646878"/>
            <a:chOff x="863626" y="762000"/>
            <a:chExt cx="2641574" cy="2646878"/>
          </a:xfrm>
        </p:grpSpPr>
        <p:sp>
          <p:nvSpPr>
            <p:cNvPr id="40" name="Rectangle 39"/>
            <p:cNvSpPr/>
            <p:nvPr/>
          </p:nvSpPr>
          <p:spPr>
            <a:xfrm rot="20128081">
              <a:off x="1355710" y="860249"/>
              <a:ext cx="1044552" cy="106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"/>
            <p:cNvSpPr/>
            <p:nvPr/>
          </p:nvSpPr>
          <p:spPr>
            <a:xfrm rot="704540">
              <a:off x="1779882" y="1023826"/>
              <a:ext cx="1044552" cy="10653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21527857">
              <a:off x="1936762" y="862401"/>
              <a:ext cx="1044552" cy="106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2100000">
              <a:off x="2150408" y="1110330"/>
              <a:ext cx="860740" cy="11653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3626" y="762000"/>
              <a:ext cx="1193774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 smtClean="0">
                  <a:solidFill>
                    <a:schemeClr val="accent2">
                      <a:lumMod val="75000"/>
                    </a:schemeClr>
                  </a:solidFill>
                  <a:latin typeface="Arabic Typesetting" pitchFamily="66" charset="-78"/>
                  <a:cs typeface="Arabic Typesetting" pitchFamily="66" charset="-78"/>
                </a:rPr>
                <a:t>b</a:t>
              </a:r>
              <a:endParaRPr lang="en-US" sz="16600" dirty="0">
                <a:solidFill>
                  <a:schemeClr val="accent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0600" y="2265878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>
                      <a:lumMod val="75000"/>
                    </a:schemeClr>
                  </a:solidFill>
                  <a:latin typeface="Arabic Typesetting" pitchFamily="66" charset="-78"/>
                  <a:cs typeface="Arabic Typesetting" pitchFamily="66" charset="-78"/>
                </a:rPr>
                <a:t>oraj  Info. Solutions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743200"/>
            <a:ext cx="3505200" cy="3154710"/>
            <a:chOff x="2819400" y="2743200"/>
            <a:chExt cx="3505200" cy="3154710"/>
          </a:xfrm>
        </p:grpSpPr>
        <p:grpSp>
          <p:nvGrpSpPr>
            <p:cNvPr id="9" name="Group 8"/>
            <p:cNvGrpSpPr/>
            <p:nvPr/>
          </p:nvGrpSpPr>
          <p:grpSpPr>
            <a:xfrm>
              <a:off x="2819400" y="2743200"/>
              <a:ext cx="3048000" cy="3154710"/>
              <a:chOff x="301071" y="867490"/>
              <a:chExt cx="2633877" cy="2548413"/>
            </a:xfrm>
          </p:grpSpPr>
          <p:grpSp>
            <p:nvGrpSpPr>
              <p:cNvPr id="10" name="Group 5"/>
              <p:cNvGrpSpPr/>
              <p:nvPr/>
            </p:nvGrpSpPr>
            <p:grpSpPr>
              <a:xfrm>
                <a:off x="1412370" y="1145232"/>
                <a:ext cx="1181319" cy="1156661"/>
                <a:chOff x="1972846" y="1026896"/>
                <a:chExt cx="603240" cy="744573"/>
              </a:xfrm>
            </p:grpSpPr>
            <p:sp>
              <p:nvSpPr>
                <p:cNvPr id="15" name="Rectangle 14"/>
                <p:cNvSpPr/>
                <p:nvPr/>
              </p:nvSpPr>
              <p:spPr>
                <a:xfrm rot="20128081">
                  <a:off x="1972846" y="1026896"/>
                  <a:ext cx="533400" cy="685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4"/>
                <p:cNvSpPr/>
                <p:nvPr/>
              </p:nvSpPr>
              <p:spPr>
                <a:xfrm rot="704540">
                  <a:off x="2122438" y="1085669"/>
                  <a:ext cx="453648" cy="685800"/>
                </a:xfrm>
                <a:prstGeom prst="rect">
                  <a:avLst/>
                </a:prstGeom>
                <a:solidFill>
                  <a:srgbClr val="1025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 rot="21527857">
                <a:off x="1860572" y="1091908"/>
                <a:ext cx="958058" cy="1065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2100000">
                <a:off x="2074208" y="1338930"/>
                <a:ext cx="860740" cy="1165318"/>
              </a:xfrm>
              <a:prstGeom prst="rect">
                <a:avLst/>
              </a:prstGeom>
              <a:solidFill>
                <a:srgbClr val="102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1071" y="867490"/>
                <a:ext cx="1325468" cy="25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900" dirty="0" smtClean="0">
                    <a:solidFill>
                      <a:srgbClr val="10253F"/>
                    </a:solidFill>
                    <a:latin typeface="Arabic Typesetting" pitchFamily="66" charset="-78"/>
                    <a:cs typeface="Arabic Typesetting" pitchFamily="66" charset="-78"/>
                  </a:rPr>
                  <a:t>E</a:t>
                </a:r>
                <a:endParaRPr lang="en-US" sz="19900" dirty="0">
                  <a:solidFill>
                    <a:srgbClr val="10253F"/>
                  </a:solidFill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819400" y="4810780"/>
              <a:ext cx="350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Aparajita" pitchFamily="34" charset="0"/>
                  <a:cs typeface="Aparajita" pitchFamily="34" charset="0"/>
                </a:rPr>
                <a:t>Books for  a better living</a:t>
              </a:r>
              <a:endParaRPr lang="en-US" sz="3200" dirty="0">
                <a:solidFill>
                  <a:schemeClr val="bg1"/>
                </a:solidFill>
                <a:latin typeface="Aparajita" pitchFamily="34" charset="0"/>
                <a:cs typeface="Aparajita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09600" y="3581400"/>
            <a:ext cx="152400" cy="18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6AB94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2200" y="228600"/>
            <a:ext cx="304800" cy="9906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wamp\www\Nairabargain\img\back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86667" y="4038600"/>
            <a:ext cx="533333" cy="238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0"/>
            <a:ext cx="76962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7800" y="228600"/>
            <a:ext cx="2667000" cy="2646878"/>
            <a:chOff x="762000" y="990600"/>
            <a:chExt cx="2667000" cy="2646878"/>
          </a:xfrm>
        </p:grpSpPr>
        <p:grpSp>
          <p:nvGrpSpPr>
            <p:cNvPr id="5" name="Group 5"/>
            <p:cNvGrpSpPr/>
            <p:nvPr/>
          </p:nvGrpSpPr>
          <p:grpSpPr>
            <a:xfrm>
              <a:off x="1279511" y="1088849"/>
              <a:ext cx="1314182" cy="1213046"/>
              <a:chOff x="1905000" y="990600"/>
              <a:chExt cx="671086" cy="780869"/>
            </a:xfrm>
          </p:grpSpPr>
          <p:sp>
            <p:nvSpPr>
              <p:cNvPr id="10" name="Rectangle 9"/>
              <p:cNvSpPr/>
              <p:nvPr/>
            </p:nvSpPr>
            <p:spPr>
              <a:xfrm rot="20128081">
                <a:off x="1905000" y="990600"/>
                <a:ext cx="533400" cy="685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4"/>
              <p:cNvSpPr/>
              <p:nvPr/>
            </p:nvSpPr>
            <p:spPr>
              <a:xfrm rot="704540">
                <a:off x="2122438" y="1085669"/>
                <a:ext cx="453648" cy="6858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 rot="21527857">
              <a:off x="1860572" y="1091908"/>
              <a:ext cx="958058" cy="10653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100000">
              <a:off x="2074208" y="1338930"/>
              <a:ext cx="860740" cy="11653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990600"/>
              <a:ext cx="1193774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 smtClean="0">
                  <a:solidFill>
                    <a:schemeClr val="accent4">
                      <a:lumMod val="75000"/>
                    </a:schemeClr>
                  </a:solidFill>
                  <a:latin typeface="Arabic Typesetting" pitchFamily="66" charset="-78"/>
                  <a:cs typeface="Arabic Typesetting" pitchFamily="66" charset="-78"/>
                </a:rPr>
                <a:t>b</a:t>
              </a:r>
              <a:endParaRPr lang="en-US" sz="16600" dirty="0">
                <a:solidFill>
                  <a:schemeClr val="accent4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2494478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  <a:latin typeface="Arabic Typesetting" pitchFamily="66" charset="-78"/>
                  <a:cs typeface="Arabic Typesetting" pitchFamily="66" charset="-78"/>
                </a:rPr>
                <a:t>oraj  Info. Solutions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62000" y="2362200"/>
            <a:ext cx="7696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Home               Services              Products              About Us              Contact Us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798320" y="2545080"/>
            <a:ext cx="36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398520" y="2545080"/>
            <a:ext cx="36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922520" y="2545080"/>
            <a:ext cx="36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598920" y="2545080"/>
            <a:ext cx="36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2819400"/>
            <a:ext cx="7696200" cy="3886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81200" y="2743200"/>
            <a:ext cx="1600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23" name="Right Triangle 22"/>
          <p:cNvSpPr/>
          <p:nvPr/>
        </p:nvSpPr>
        <p:spPr>
          <a:xfrm rot="2700000">
            <a:off x="927473" y="4661273"/>
            <a:ext cx="304800" cy="304800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-8100000">
            <a:off x="7987925" y="4711326"/>
            <a:ext cx="304800" cy="304800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\www\boraj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46512" cy="324326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0321947">
            <a:off x="3510625" y="1982135"/>
            <a:ext cx="1044553" cy="1065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/>
          <p:cNvSpPr/>
          <p:nvPr/>
        </p:nvSpPr>
        <p:spPr>
          <a:xfrm rot="1204301">
            <a:off x="4346835" y="2101290"/>
            <a:ext cx="888375" cy="10653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527857">
            <a:off x="5421272" y="1991135"/>
            <a:ext cx="958058" cy="10653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00000">
            <a:off x="6426692" y="2122678"/>
            <a:ext cx="860740" cy="11653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60000">
            <a:off x="4854852" y="4643801"/>
            <a:ext cx="1860251" cy="1014109"/>
            <a:chOff x="4854852" y="4643801"/>
            <a:chExt cx="1860251" cy="1014109"/>
          </a:xfrm>
        </p:grpSpPr>
        <p:sp>
          <p:nvSpPr>
            <p:cNvPr id="25" name="TextBox 24"/>
            <p:cNvSpPr txBox="1"/>
            <p:nvPr/>
          </p:nvSpPr>
          <p:spPr>
            <a:xfrm>
              <a:off x="5334000" y="5257800"/>
              <a:ext cx="1004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  <a:latin typeface="Andalus" pitchFamily="18" charset="-78"/>
                  <a:cs typeface="Andalus" pitchFamily="18" charset="-78"/>
                </a:rPr>
                <a:t>B   I   S</a:t>
              </a:r>
              <a:endParaRPr lang="en-US" sz="20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854852" y="4643801"/>
              <a:ext cx="1860251" cy="709887"/>
              <a:chOff x="4854852" y="4643801"/>
              <a:chExt cx="1860251" cy="709887"/>
            </a:xfrm>
          </p:grpSpPr>
          <p:grpSp>
            <p:nvGrpSpPr>
              <p:cNvPr id="15" name="Group 14"/>
              <p:cNvGrpSpPr/>
              <p:nvPr/>
            </p:nvGrpSpPr>
            <p:grpSpPr>
              <a:xfrm rot="540000">
                <a:off x="4854852" y="4643801"/>
                <a:ext cx="984981" cy="709887"/>
                <a:chOff x="1404675" y="4717513"/>
                <a:chExt cx="984981" cy="709887"/>
              </a:xfrm>
            </p:grpSpPr>
            <p:sp>
              <p:nvSpPr>
                <p:cNvPr id="13" name="Flowchart: Extract 12"/>
                <p:cNvSpPr/>
                <p:nvPr/>
              </p:nvSpPr>
              <p:spPr>
                <a:xfrm rot="19809002">
                  <a:off x="1404675" y="4878324"/>
                  <a:ext cx="571323" cy="549076"/>
                </a:xfrm>
                <a:prstGeom prst="flowChartExtra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lowchart: Extract 13"/>
                <p:cNvSpPr/>
                <p:nvPr/>
              </p:nvSpPr>
              <p:spPr>
                <a:xfrm rot="20618997">
                  <a:off x="1818333" y="4717513"/>
                  <a:ext cx="571323" cy="549076"/>
                </a:xfrm>
                <a:prstGeom prst="flowChartExtra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Flowchart: Extract 17"/>
              <p:cNvSpPr/>
              <p:nvPr/>
            </p:nvSpPr>
            <p:spPr>
              <a:xfrm rot="1183690">
                <a:off x="6143780" y="4780810"/>
                <a:ext cx="571323" cy="549076"/>
              </a:xfrm>
              <a:prstGeom prst="flowChartExtra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Flowchart: Extract 16"/>
              <p:cNvSpPr/>
              <p:nvPr/>
            </p:nvSpPr>
            <p:spPr>
              <a:xfrm rot="373695">
                <a:off x="5714756" y="4690591"/>
                <a:ext cx="571323" cy="549076"/>
              </a:xfrm>
              <a:prstGeom prst="flowChartExtra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21600000">
            <a:off x="849630" y="4047141"/>
            <a:ext cx="1859098" cy="1022570"/>
            <a:chOff x="849630" y="4047141"/>
            <a:chExt cx="1859098" cy="1022570"/>
          </a:xfrm>
        </p:grpSpPr>
        <p:sp>
          <p:nvSpPr>
            <p:cNvPr id="36" name="TextBox 35"/>
            <p:cNvSpPr txBox="1"/>
            <p:nvPr/>
          </p:nvSpPr>
          <p:spPr>
            <a:xfrm rot="60000">
              <a:off x="1320690" y="4669601"/>
              <a:ext cx="1004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  <a:latin typeface="Andalus" pitchFamily="18" charset="-78"/>
                  <a:cs typeface="Andalus" pitchFamily="18" charset="-78"/>
                </a:rPr>
                <a:t>B   I   S</a:t>
              </a:r>
              <a:endParaRPr lang="en-US" sz="20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rot="600000">
              <a:off x="849630" y="4047141"/>
              <a:ext cx="984981" cy="709887"/>
              <a:chOff x="1404675" y="4717513"/>
              <a:chExt cx="984981" cy="709887"/>
            </a:xfrm>
          </p:grpSpPr>
          <p:sp>
            <p:nvSpPr>
              <p:cNvPr id="41" name="Flowchart: Extract 40"/>
              <p:cNvSpPr/>
              <p:nvPr/>
            </p:nvSpPr>
            <p:spPr>
              <a:xfrm rot="19809002">
                <a:off x="1404675" y="4878324"/>
                <a:ext cx="571323" cy="549076"/>
              </a:xfrm>
              <a:prstGeom prst="flowChartExtra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Extract 41"/>
              <p:cNvSpPr/>
              <p:nvPr/>
            </p:nvSpPr>
            <p:spPr>
              <a:xfrm rot="20618997">
                <a:off x="1818333" y="4717513"/>
                <a:ext cx="571323" cy="549076"/>
              </a:xfrm>
              <a:prstGeom prst="flowChartExtra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9" name="Flowchart: Extract 38"/>
            <p:cNvSpPr/>
            <p:nvPr/>
          </p:nvSpPr>
          <p:spPr>
            <a:xfrm rot="1560000">
              <a:off x="2137405" y="4203027"/>
              <a:ext cx="571323" cy="549076"/>
            </a:xfrm>
            <a:prstGeom prst="flowChartExtra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" name="Flowchart: Extract 39"/>
            <p:cNvSpPr/>
            <p:nvPr/>
          </p:nvSpPr>
          <p:spPr>
            <a:xfrm rot="433695">
              <a:off x="1710021" y="4105334"/>
              <a:ext cx="571323" cy="549076"/>
            </a:xfrm>
            <a:prstGeom prst="flowChartExtra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 rot="2839326">
            <a:off x="1927692" y="5449574"/>
            <a:ext cx="861395" cy="842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Quad Arrow Callout 44"/>
          <p:cNvSpPr/>
          <p:nvPr/>
        </p:nvSpPr>
        <p:spPr>
          <a:xfrm rot="135370">
            <a:off x="1752600" y="5257800"/>
            <a:ext cx="1216152" cy="1216152"/>
          </a:xfrm>
          <a:prstGeom prst="quadArrowCallo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62000" y="457200"/>
            <a:ext cx="1676400" cy="1143000"/>
            <a:chOff x="1752600" y="1524000"/>
            <a:chExt cx="2895600" cy="2133600"/>
          </a:xfrm>
        </p:grpSpPr>
        <p:sp>
          <p:nvSpPr>
            <p:cNvPr id="4" name="Flowchart: Document 3"/>
            <p:cNvSpPr/>
            <p:nvPr/>
          </p:nvSpPr>
          <p:spPr>
            <a:xfrm>
              <a:off x="1752600" y="1524000"/>
              <a:ext cx="2895600" cy="2133600"/>
            </a:xfrm>
            <a:prstGeom prst="flowChartDocumen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86000" y="1752600"/>
              <a:ext cx="16764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0" y="2438400"/>
              <a:ext cx="91440" cy="914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438400" y="2667000"/>
              <a:ext cx="381000" cy="228600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60000">
            <a:off x="-301913" y="1356343"/>
            <a:ext cx="9254899" cy="4505812"/>
            <a:chOff x="-1377217" y="1356350"/>
            <a:chExt cx="9254899" cy="4505812"/>
          </a:xfrm>
        </p:grpSpPr>
        <p:grpSp>
          <p:nvGrpSpPr>
            <p:cNvPr id="21" name="Group 37"/>
            <p:cNvGrpSpPr/>
            <p:nvPr/>
          </p:nvGrpSpPr>
          <p:grpSpPr>
            <a:xfrm rot="764673">
              <a:off x="388461" y="1356350"/>
              <a:ext cx="3666291" cy="3240391"/>
              <a:chOff x="1269335" y="4717513"/>
              <a:chExt cx="1120321" cy="716588"/>
            </a:xfrm>
          </p:grpSpPr>
          <p:sp>
            <p:nvSpPr>
              <p:cNvPr id="24" name="Flowchart: Extract 23"/>
              <p:cNvSpPr/>
              <p:nvPr/>
            </p:nvSpPr>
            <p:spPr>
              <a:xfrm rot="19809002">
                <a:off x="1269335" y="4885025"/>
                <a:ext cx="571323" cy="549076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Extract 24"/>
              <p:cNvSpPr/>
              <p:nvPr/>
            </p:nvSpPr>
            <p:spPr>
              <a:xfrm rot="20618997">
                <a:off x="1818333" y="4717513"/>
                <a:ext cx="571323" cy="549076"/>
              </a:xfrm>
              <a:prstGeom prst="flowChartExtra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-1377217" y="1832856"/>
              <a:ext cx="9254899" cy="4029306"/>
              <a:chOff x="-1377217" y="1832856"/>
              <a:chExt cx="9254899" cy="402930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638967" y="4538723"/>
                <a:ext cx="409055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 smtClean="0">
                    <a:solidFill>
                      <a:schemeClr val="tx2">
                        <a:lumMod val="50000"/>
                      </a:schemeClr>
                    </a:solidFill>
                    <a:latin typeface="Andalus" pitchFamily="18" charset="-78"/>
                    <a:cs typeface="Andalus" pitchFamily="18" charset="-78"/>
                  </a:rPr>
                  <a:t> </a:t>
                </a:r>
                <a:r>
                  <a:rPr lang="en-US" sz="8000" dirty="0" smtClean="0">
                    <a:solidFill>
                      <a:schemeClr val="tx2">
                        <a:lumMod val="50000"/>
                      </a:schemeClr>
                    </a:solidFill>
                    <a:latin typeface="Andalus" pitchFamily="18" charset="-78"/>
                    <a:cs typeface="Andalus" pitchFamily="18" charset="-78"/>
                  </a:rPr>
                  <a:t>B   I   S</a:t>
                </a:r>
                <a:endParaRPr lang="en-US" sz="8000" dirty="0">
                  <a:solidFill>
                    <a:schemeClr val="tx2">
                      <a:lumMod val="50000"/>
                    </a:schemeClr>
                  </a:solidFill>
                  <a:latin typeface="Andalus" pitchFamily="18" charset="-78"/>
                  <a:cs typeface="Andalus" pitchFamily="18" charset="-78"/>
                </a:endParaRPr>
              </a:p>
            </p:txBody>
          </p:sp>
          <p:sp>
            <p:nvSpPr>
              <p:cNvPr id="23" name="Flowchart: Extract 22"/>
              <p:cNvSpPr/>
              <p:nvPr/>
            </p:nvSpPr>
            <p:spPr>
              <a:xfrm rot="963552">
                <a:off x="4368283" y="1832856"/>
                <a:ext cx="1779705" cy="2454967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Extract 26"/>
              <p:cNvSpPr/>
              <p:nvPr/>
            </p:nvSpPr>
            <p:spPr>
              <a:xfrm rot="19587772">
                <a:off x="-1377217" y="2796661"/>
                <a:ext cx="1779705" cy="2454967"/>
              </a:xfrm>
              <a:prstGeom prst="flowChartExtra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Flowchart: Extract 28"/>
              <p:cNvSpPr/>
              <p:nvPr/>
            </p:nvSpPr>
            <p:spPr>
              <a:xfrm rot="2047347">
                <a:off x="6097977" y="2650052"/>
                <a:ext cx="1779705" cy="2454967"/>
              </a:xfrm>
              <a:prstGeom prst="flowChartExtra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3124200" y="381000"/>
            <a:ext cx="1066800" cy="914400"/>
            <a:chOff x="3124200" y="381000"/>
            <a:chExt cx="1066800" cy="914400"/>
          </a:xfrm>
        </p:grpSpPr>
        <p:sp>
          <p:nvSpPr>
            <p:cNvPr id="32" name="Rounded Rectangle 31"/>
            <p:cNvSpPr/>
            <p:nvPr/>
          </p:nvSpPr>
          <p:spPr>
            <a:xfrm>
              <a:off x="3124200" y="381000"/>
              <a:ext cx="1066800" cy="914400"/>
            </a:xfrm>
            <a:prstGeom prst="roundRect">
              <a:avLst>
                <a:gd name="adj" fmla="val 281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33400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00400" y="685800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0400" y="838200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00400" y="990600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400" y="1143000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11881" y="457200"/>
              <a:ext cx="121919" cy="762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391400" y="685800"/>
            <a:ext cx="1143000" cy="990600"/>
            <a:chOff x="7391400" y="685800"/>
            <a:chExt cx="1143000" cy="990600"/>
          </a:xfrm>
        </p:grpSpPr>
        <p:sp>
          <p:nvSpPr>
            <p:cNvPr id="40" name="Up-Down Arrow 39"/>
            <p:cNvSpPr/>
            <p:nvPr/>
          </p:nvSpPr>
          <p:spPr>
            <a:xfrm rot="5400000">
              <a:off x="7816144" y="261056"/>
              <a:ext cx="293511" cy="1143000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Sort 40"/>
            <p:cNvSpPr/>
            <p:nvPr/>
          </p:nvSpPr>
          <p:spPr>
            <a:xfrm rot="5400000">
              <a:off x="7499350" y="768350"/>
              <a:ext cx="990600" cy="825500"/>
            </a:xfrm>
            <a:prstGeom prst="flowChartSor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e 43"/>
          <p:cNvSpPr/>
          <p:nvPr/>
        </p:nvSpPr>
        <p:spPr>
          <a:xfrm>
            <a:off x="5105400" y="457200"/>
            <a:ext cx="914400" cy="1066800"/>
          </a:xfrm>
          <a:prstGeom prst="pie">
            <a:avLst>
              <a:gd name="adj1" fmla="val 16183704"/>
              <a:gd name="adj2" fmla="val 1088808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19200" y="457200"/>
            <a:ext cx="1371600" cy="1066800"/>
            <a:chOff x="1219200" y="457200"/>
            <a:chExt cx="1295400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19200" y="914400"/>
              <a:ext cx="1295400" cy="609600"/>
              <a:chOff x="1219200" y="838200"/>
              <a:chExt cx="1295400" cy="6096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219200" y="838200"/>
                <a:ext cx="1219200" cy="609600"/>
              </a:xfrm>
              <a:prstGeom prst="roundRect">
                <a:avLst>
                  <a:gd name="adj" fmla="val 2817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219200" y="1171545"/>
                <a:ext cx="9906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bg1"/>
                    </a:solidFill>
                  </a:rPr>
                  <a:t>Zbzx j dj dude 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Quad Arrow Callout 4"/>
              <p:cNvSpPr/>
              <p:nvPr/>
            </p:nvSpPr>
            <p:spPr>
              <a:xfrm>
                <a:off x="1371600" y="914400"/>
                <a:ext cx="152400" cy="152400"/>
              </a:xfrm>
              <a:prstGeom prst="quad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24000" y="914400"/>
                <a:ext cx="9906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bg1"/>
                    </a:solidFill>
                  </a:rPr>
                  <a:t>James dude 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Quad Arrow Callout 8"/>
              <p:cNvSpPr/>
              <p:nvPr/>
            </p:nvSpPr>
            <p:spPr>
              <a:xfrm>
                <a:off x="2133600" y="1143000"/>
                <a:ext cx="152400" cy="152400"/>
              </a:xfrm>
              <a:prstGeom prst="quad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219200" y="457200"/>
              <a:ext cx="1219200" cy="381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4572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7800" y="4572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0200" y="4572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981200" y="533400"/>
              <a:ext cx="304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84257" y="2316849"/>
            <a:ext cx="1290127" cy="1073220"/>
            <a:chOff x="4084257" y="2316849"/>
            <a:chExt cx="1290127" cy="1073220"/>
          </a:xfrm>
        </p:grpSpPr>
        <p:sp>
          <p:nvSpPr>
            <p:cNvPr id="20" name="Flowchart: Multidocument 19"/>
            <p:cNvSpPr/>
            <p:nvPr/>
          </p:nvSpPr>
          <p:spPr>
            <a:xfrm rot="16872375">
              <a:off x="4192711" y="2208395"/>
              <a:ext cx="1073220" cy="1290127"/>
            </a:xfrm>
            <a:prstGeom prst="flowChartMultidocumen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2667000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Info</a:t>
              </a:r>
              <a:endParaRPr lang="en-US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7762" y="429338"/>
            <a:ext cx="5996838" cy="3432037"/>
            <a:chOff x="327762" y="429338"/>
            <a:chExt cx="5996838" cy="3432037"/>
          </a:xfrm>
        </p:grpSpPr>
        <p:grpSp>
          <p:nvGrpSpPr>
            <p:cNvPr id="2" name="Group 1"/>
            <p:cNvGrpSpPr/>
            <p:nvPr/>
          </p:nvGrpSpPr>
          <p:grpSpPr>
            <a:xfrm>
              <a:off x="327762" y="429338"/>
              <a:ext cx="5870116" cy="2923462"/>
              <a:chOff x="-1377217" y="1213530"/>
              <a:chExt cx="9256946" cy="5292844"/>
            </a:xfrm>
          </p:grpSpPr>
          <p:grpSp>
            <p:nvGrpSpPr>
              <p:cNvPr id="3" name="Group 37"/>
              <p:cNvGrpSpPr/>
              <p:nvPr/>
            </p:nvGrpSpPr>
            <p:grpSpPr>
              <a:xfrm rot="764673">
                <a:off x="404409" y="1213530"/>
                <a:ext cx="3765978" cy="3396123"/>
                <a:chOff x="1269335" y="4683074"/>
                <a:chExt cx="1150783" cy="751027"/>
              </a:xfrm>
            </p:grpSpPr>
            <p:sp>
              <p:nvSpPr>
                <p:cNvPr id="9" name="Flowchart: Extract 8"/>
                <p:cNvSpPr/>
                <p:nvPr/>
              </p:nvSpPr>
              <p:spPr>
                <a:xfrm rot="19809002">
                  <a:off x="1269335" y="4885025"/>
                  <a:ext cx="571323" cy="549076"/>
                </a:xfrm>
                <a:prstGeom prst="flowChartExtra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lowchart: Extract 9"/>
                <p:cNvSpPr/>
                <p:nvPr/>
              </p:nvSpPr>
              <p:spPr>
                <a:xfrm rot="20835327">
                  <a:off x="1848795" y="4683074"/>
                  <a:ext cx="571323" cy="549076"/>
                </a:xfrm>
                <a:prstGeom prst="flowChartExtra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" name="Group 29"/>
              <p:cNvGrpSpPr/>
              <p:nvPr/>
            </p:nvGrpSpPr>
            <p:grpSpPr>
              <a:xfrm>
                <a:off x="-1377217" y="1832856"/>
                <a:ext cx="9256946" cy="4673518"/>
                <a:chOff x="-1377217" y="1832856"/>
                <a:chExt cx="9256946" cy="4673518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225231" y="4500379"/>
                  <a:ext cx="4090551" cy="2005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dirty="0" smtClean="0">
                      <a:solidFill>
                        <a:schemeClr val="tx2">
                          <a:lumMod val="50000"/>
                        </a:schemeClr>
                      </a:solidFill>
                      <a:latin typeface="Andalus" pitchFamily="18" charset="-78"/>
                      <a:cs typeface="Andalus" pitchFamily="18" charset="-78"/>
                    </a:rPr>
                    <a:t> </a:t>
                  </a:r>
                  <a:r>
                    <a:rPr lang="en-US" sz="6000" dirty="0" smtClean="0">
                      <a:solidFill>
                        <a:schemeClr val="tx2">
                          <a:lumMod val="50000"/>
                        </a:schemeClr>
                      </a:solidFill>
                      <a:latin typeface="Andalus" pitchFamily="18" charset="-78"/>
                      <a:cs typeface="Andalus" pitchFamily="18" charset="-78"/>
                    </a:rPr>
                    <a:t>B   I   S</a:t>
                  </a:r>
                  <a:endParaRPr lang="en-US" sz="8000" dirty="0">
                    <a:solidFill>
                      <a:schemeClr val="tx2">
                        <a:lumMod val="50000"/>
                      </a:schemeClr>
                    </a:solidFill>
                    <a:latin typeface="Andalus" pitchFamily="18" charset="-78"/>
                    <a:cs typeface="Andalus" pitchFamily="18" charset="-78"/>
                  </a:endParaRPr>
                </a:p>
              </p:txBody>
            </p:sp>
            <p:sp>
              <p:nvSpPr>
                <p:cNvPr id="6" name="Flowchart: Extract 5"/>
                <p:cNvSpPr/>
                <p:nvPr/>
              </p:nvSpPr>
              <p:spPr>
                <a:xfrm rot="963552">
                  <a:off x="4368283" y="1832856"/>
                  <a:ext cx="1779705" cy="2454967"/>
                </a:xfrm>
                <a:prstGeom prst="flowChartExtra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lowchart: Extract 6"/>
                <p:cNvSpPr/>
                <p:nvPr/>
              </p:nvSpPr>
              <p:spPr>
                <a:xfrm rot="19587772">
                  <a:off x="-1377217" y="2796661"/>
                  <a:ext cx="1779705" cy="2454967"/>
                </a:xfrm>
                <a:prstGeom prst="flowChartExtra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" name="Flowchart: Extract 7"/>
                <p:cNvSpPr/>
                <p:nvPr/>
              </p:nvSpPr>
              <p:spPr>
                <a:xfrm rot="2047347">
                  <a:off x="6100024" y="2784517"/>
                  <a:ext cx="1779705" cy="2454967"/>
                </a:xfrm>
                <a:prstGeom prst="flowChartExtra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381000" y="3276600"/>
              <a:ext cx="59436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Bell MT" pitchFamily="18" charset="0"/>
                </a:rPr>
                <a:t> 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ll MT" pitchFamily="18" charset="0"/>
                </a:rPr>
                <a:t>Firm      Enlightening</a:t>
              </a:r>
              <a:r>
                <a:rPr lang="en-US" sz="32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ell MT" pitchFamily="18" charset="0"/>
                </a:rPr>
                <a:t>      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ll MT" pitchFamily="18" charset="0"/>
                </a:rPr>
                <a:t>Reliable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wamp\www\Nairabargain\img\b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533400"/>
            <a:ext cx="2730500" cy="635000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2438400" y="1295400"/>
            <a:ext cx="2743200" cy="609600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0">
                <a:schemeClr val="bg1"/>
              </a:gs>
              <a:gs pos="0">
                <a:schemeClr val="bg1"/>
              </a:gs>
              <a:gs pos="0">
                <a:schemeClr val="accent4">
                  <a:lumMod val="75000"/>
                </a:schemeClr>
              </a:gs>
              <a:gs pos="80000">
                <a:schemeClr val="accent6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>
              <a:latin typeface="BatangChe" pitchFamily="49" charset="-127"/>
              <a:ea typeface="BatangChe" pitchFamily="49" charset="-127"/>
              <a:cs typeface="AngsanaUPC" pitchFamily="18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4600" y="2286000"/>
            <a:ext cx="2743200" cy="6858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0">
                <a:schemeClr val="accent6">
                  <a:lumMod val="50000"/>
                </a:schemeClr>
              </a:gs>
              <a:gs pos="8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2362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Get started!</a:t>
            </a: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9621</TotalTime>
  <Words>61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ETS MD Office</dc:creator>
  <cp:lastModifiedBy>ETS MD Office</cp:lastModifiedBy>
  <cp:revision>227</cp:revision>
  <dcterms:created xsi:type="dcterms:W3CDTF">2014-12-13T20:01:01Z</dcterms:created>
  <dcterms:modified xsi:type="dcterms:W3CDTF">2015-01-20T09:50:34Z</dcterms:modified>
</cp:coreProperties>
</file>