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2B2BE-ACE5-416F-989A-150DC505029B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0FB25-507B-4F69-95AF-764F63821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0FB25-507B-4F69-95AF-764F63821F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4FBE-8F4B-4942-A0CD-602AADFBFB84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98F4-3A02-4CEE-B4DF-A76FED8FE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762000"/>
            <a:ext cx="518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600" y="762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… Search here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97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Caslon Pro" pitchFamily="18" charset="0"/>
              </a:rPr>
              <a:t> Categories</a:t>
            </a:r>
            <a:endParaRPr lang="en-US" dirty="0">
              <a:solidFill>
                <a:schemeClr val="bg1"/>
              </a:solidFill>
              <a:latin typeface="Adobe Caslon Pro" pitchFamily="18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flipV="1">
            <a:off x="1600200" y="914400"/>
            <a:ext cx="182880" cy="914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10400" y="838200"/>
            <a:ext cx="228600" cy="228600"/>
            <a:chOff x="5562600" y="2133600"/>
            <a:chExt cx="228600" cy="228600"/>
          </a:xfrm>
        </p:grpSpPr>
        <p:sp>
          <p:nvSpPr>
            <p:cNvPr id="14" name="Oval 13"/>
            <p:cNvSpPr/>
            <p:nvPr/>
          </p:nvSpPr>
          <p:spPr>
            <a:xfrm>
              <a:off x="5562600" y="2133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>
              <a:stCxn id="14" idx="5"/>
            </p:cNvCxnSpPr>
            <p:nvPr/>
          </p:nvCxnSpPr>
          <p:spPr>
            <a:xfrm>
              <a:off x="5692682" y="2263682"/>
              <a:ext cx="98518" cy="985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TS MD\Desktop\sXa1rg4F6mQREp56E0g8tY9GzXhuZ9DYIIj01d8yeLmZAY1bt14NgAlj6mIbyOh1xYcFF8hSuF1-TuPCQdcJgCGZ4QfuixQzU9s=w512-h512-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750888"/>
            <a:ext cx="468312" cy="468312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8077200" y="685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0</a:t>
            </a:r>
            <a:endParaRPr lang="en-US" sz="1400" dirty="0">
              <a:solidFill>
                <a:schemeClr val="bg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" y="3164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dobe Caslon Pro" pitchFamily="18" charset="0"/>
              </a:rPr>
              <a:t>Life Elastic Logo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86400" y="381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Caslon Pro" pitchFamily="18" charset="0"/>
              </a:rPr>
              <a:t>My Account</a:t>
            </a:r>
            <a:endParaRPr lang="en-US" sz="1200" dirty="0">
              <a:latin typeface="Adobe Caslon Pro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05600" y="381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dobe Caslon Pro" pitchFamily="18" charset="0"/>
              </a:rPr>
              <a:t> </a:t>
            </a:r>
            <a:r>
              <a:rPr lang="en-US" sz="1200" dirty="0" smtClean="0">
                <a:latin typeface="Adobe Caslon Pro" pitchFamily="18" charset="0"/>
              </a:rPr>
              <a:t>How it works</a:t>
            </a:r>
            <a:endParaRPr lang="en-US" sz="1200" dirty="0">
              <a:latin typeface="Adobe Caslon Pro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29600" y="381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dobe Caslon Pro" pitchFamily="18" charset="0"/>
              </a:rPr>
              <a:t>About Us</a:t>
            </a:r>
            <a:endParaRPr lang="en-US" sz="1200" dirty="0">
              <a:latin typeface="Adobe Caslon Pro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0600" y="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dobe Caslon Pro" pitchFamily="18" charset="0"/>
              </a:rPr>
              <a:t>            24/7 phone support          Free Delivery delivery</a:t>
            </a:r>
            <a:endParaRPr lang="en-US" sz="1400" dirty="0">
              <a:solidFill>
                <a:schemeClr val="bg1"/>
              </a:solidFill>
              <a:latin typeface="Adobe Caslon Pro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1295400"/>
            <a:ext cx="9144000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1371600"/>
            <a:ext cx="9144000" cy="381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Merge 50"/>
          <p:cNvSpPr/>
          <p:nvPr/>
        </p:nvSpPr>
        <p:spPr>
          <a:xfrm rot="5400000">
            <a:off x="0" y="2895600"/>
            <a:ext cx="457200" cy="3048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/>
          <p:cNvSpPr/>
          <p:nvPr/>
        </p:nvSpPr>
        <p:spPr>
          <a:xfrm rot="16200000">
            <a:off x="8686800" y="2971800"/>
            <a:ext cx="457200" cy="304800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amp\www\kedi\img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85999"/>
            <a:ext cx="4019397" cy="305381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5334000" y="2895600"/>
            <a:ext cx="1143000" cy="685800"/>
            <a:chOff x="1138540" y="3646485"/>
            <a:chExt cx="2381250" cy="2657476"/>
          </a:xfrm>
        </p:grpSpPr>
        <p:pic>
          <p:nvPicPr>
            <p:cNvPr id="1028" name="Picture 4" descr="C:\Users\ETS MD Office\Desktop\kedi-logo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8540" y="3646485"/>
              <a:ext cx="2381250" cy="265747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456040" y="5491672"/>
              <a:ext cx="1905000" cy="64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Angsana New" pitchFamily="18" charset="-34"/>
                  <a:cs typeface="Angsana New" pitchFamily="18" charset="-34"/>
                </a:rPr>
                <a:t>KEDI HEALTH</a:t>
              </a:r>
              <a:endParaRPr lang="en-US" sz="800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3048000"/>
            <a:ext cx="882987" cy="658469"/>
            <a:chOff x="1138540" y="3646485"/>
            <a:chExt cx="2381250" cy="2657476"/>
          </a:xfrm>
        </p:grpSpPr>
        <p:pic>
          <p:nvPicPr>
            <p:cNvPr id="9" name="Picture 4" descr="C:\Users\ETS MD Office\Desktop\kedi-logo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8540" y="3646485"/>
              <a:ext cx="2381250" cy="265747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138540" y="5491671"/>
              <a:ext cx="1905001" cy="648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  <a:latin typeface="Angsana New" pitchFamily="18" charset="-34"/>
                  <a:cs typeface="Angsana New" pitchFamily="18" charset="-34"/>
                </a:rPr>
                <a:t>KEDI HEALTH</a:t>
              </a:r>
              <a:endParaRPr lang="en-US" sz="800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191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Children Education Library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81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Family Education Library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1981200" cy="198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Heath power picture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276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Heath power by hian diel</a:t>
            </a:r>
          </a:p>
          <a:p>
            <a:r>
              <a:rPr lang="en-US" dirty="0" smtClean="0">
                <a:latin typeface="Adobe Caslon Pro" pitchFamily="18" charset="0"/>
              </a:rPr>
              <a:t>Price N3000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648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Christian Education Library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02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Bible Library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990600"/>
            <a:ext cx="1981200" cy="198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Heath power picture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32766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Heath power by hian diel</a:t>
            </a:r>
          </a:p>
          <a:p>
            <a:r>
              <a:rPr lang="en-US" dirty="0" smtClean="0">
                <a:latin typeface="Adobe Caslon Pro" pitchFamily="18" charset="0"/>
              </a:rPr>
              <a:t>Price N3000</a:t>
            </a:r>
            <a:endParaRPr lang="en-US" dirty="0">
              <a:latin typeface="Adobe Caslon Pro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914400"/>
            <a:ext cx="1981200" cy="198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Heath power picture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3200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Caslon Pro" pitchFamily="18" charset="0"/>
              </a:rPr>
              <a:t>Heath power by hian diel</a:t>
            </a:r>
          </a:p>
          <a:p>
            <a:r>
              <a:rPr lang="en-US" dirty="0" smtClean="0">
                <a:latin typeface="Adobe Caslon Pro" pitchFamily="18" charset="0"/>
              </a:rPr>
              <a:t>Price N3000</a:t>
            </a:r>
            <a:endParaRPr lang="en-US" dirty="0"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381000"/>
            <a:ext cx="113538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586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…Search Here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2" descr="C:\Users\ETS MD\Desktop\sXa1rg4F6mQREp56E0g8tY9GzXhuZ9DYIIj01d8yeLmZAY1bt14NgAlj6mIbyOh1xYcFF8hSuF1-TuPCQdcJgCGZ4QfuixQzU9s=w512-h512-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1208088"/>
            <a:ext cx="468312" cy="468312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010400" y="1371600"/>
            <a:ext cx="228600" cy="228600"/>
            <a:chOff x="5562600" y="2133600"/>
            <a:chExt cx="228600" cy="228600"/>
          </a:xfrm>
        </p:grpSpPr>
        <p:sp>
          <p:nvSpPr>
            <p:cNvPr id="10" name="Oval 9"/>
            <p:cNvSpPr/>
            <p:nvPr/>
          </p:nvSpPr>
          <p:spPr>
            <a:xfrm>
              <a:off x="5562600" y="2133600"/>
              <a:ext cx="152400" cy="1524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>
              <a:stCxn id="10" idx="5"/>
            </p:cNvCxnSpPr>
            <p:nvPr/>
          </p:nvCxnSpPr>
          <p:spPr>
            <a:xfrm>
              <a:off x="5692682" y="2263682"/>
              <a:ext cx="98518" cy="985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58200" y="1230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ndalus" pitchFamily="18" charset="-78"/>
                <a:cs typeface="Andalus" pitchFamily="18" charset="-78"/>
              </a:rPr>
              <a:t>Login</a:t>
            </a:r>
            <a:r>
              <a:rPr lang="en-US" dirty="0" smtClean="0"/>
              <a:t>    |  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Register 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2400" y="1143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685800" y="1219200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Categories</a:t>
            </a:r>
            <a:endParaRPr lang="en-US" sz="20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09600" y="1371600"/>
            <a:ext cx="182880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762000" y="228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baseline="-25000" dirty="0" smtClean="0">
                <a:solidFill>
                  <a:schemeClr val="accent2">
                    <a:lumMod val="75000"/>
                  </a:schemeClr>
                </a:solidFill>
                <a:latin typeface="Agency FB" pitchFamily="34" charset="0"/>
              </a:rPr>
              <a:t>Vetmen.com</a:t>
            </a:r>
            <a:endParaRPr lang="en-US" sz="4800" b="1" baseline="-25000" dirty="0">
              <a:solidFill>
                <a:schemeClr val="accent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457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Pet training        Pet Accessories      Pet Services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85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ETS MD</dc:creator>
  <cp:lastModifiedBy>ETS MD Office</cp:lastModifiedBy>
  <cp:revision>130</cp:revision>
  <dcterms:created xsi:type="dcterms:W3CDTF">2014-11-13T04:40:51Z</dcterms:created>
  <dcterms:modified xsi:type="dcterms:W3CDTF">2015-01-16T09:39:51Z</dcterms:modified>
</cp:coreProperties>
</file>