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hyperlink" Target="https://plotly.com/python/v3/ipython-notebooks/principal-component-analys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Principal Component Analysis - PCA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95-5E2E-4B18-8BA6-BC1550A8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455-8DEA-4BCE-8D1E-7C339094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945291" cy="3450613"/>
          </a:xfrm>
        </p:spPr>
        <p:txBody>
          <a:bodyPr>
            <a:normAutofit/>
          </a:bodyPr>
          <a:lstStyle/>
          <a:p>
            <a:r>
              <a:rPr lang="en-IN" dirty="0"/>
              <a:t>PCA is considered to be one of the most used unsupervised algorithms and can be seen as the most popular dimensionality reduction algorithm.</a:t>
            </a:r>
          </a:p>
          <a:p>
            <a:r>
              <a:rPr lang="en-IN" dirty="0"/>
              <a:t>PCA can be used for:</a:t>
            </a:r>
          </a:p>
          <a:p>
            <a:pPr lvl="1"/>
            <a:r>
              <a:rPr lang="en-IN" dirty="0"/>
              <a:t>Noise filtering</a:t>
            </a:r>
          </a:p>
          <a:p>
            <a:pPr lvl="1"/>
            <a:r>
              <a:rPr lang="en-IN" dirty="0"/>
              <a:t>Visualization</a:t>
            </a:r>
          </a:p>
          <a:p>
            <a:pPr lvl="1"/>
            <a:r>
              <a:rPr lang="en-IN" dirty="0"/>
              <a:t>Feature Extraction</a:t>
            </a:r>
          </a:p>
          <a:p>
            <a:pPr lvl="1"/>
            <a:r>
              <a:rPr lang="en-IN" dirty="0"/>
              <a:t>Stock market predictions</a:t>
            </a:r>
          </a:p>
          <a:p>
            <a:pPr lvl="1"/>
            <a:r>
              <a:rPr lang="en-IN" dirty="0"/>
              <a:t>Gene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256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8CC2-719F-4DB8-9064-3C760D11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</a:t>
            </a:r>
            <a:r>
              <a:rPr lang="en-IN" dirty="0" err="1"/>
              <a:t>pca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85FB-1209-45C6-B751-73359C4F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664" y="2605316"/>
            <a:ext cx="6429679" cy="2140855"/>
          </a:xfrm>
        </p:spPr>
        <p:txBody>
          <a:bodyPr>
            <a:normAutofit/>
          </a:bodyPr>
          <a:lstStyle/>
          <a:p>
            <a:r>
              <a:rPr lang="en-IN" dirty="0"/>
              <a:t>Identify patters in data.</a:t>
            </a:r>
          </a:p>
          <a:p>
            <a:r>
              <a:rPr lang="en-IN" dirty="0"/>
              <a:t>Detect the correlation between variables.</a:t>
            </a:r>
          </a:p>
          <a:p>
            <a:r>
              <a:rPr lang="en-IN" dirty="0"/>
              <a:t>Reduce the dimensions of a d-dimensional dataset by projecting it onto a k-dimensional subspace(where k&lt;d)</a:t>
            </a:r>
          </a:p>
        </p:txBody>
      </p:sp>
    </p:spTree>
    <p:extLst>
      <p:ext uri="{BB962C8B-B14F-4D97-AF65-F5344CB8AC3E}">
        <p14:creationId xmlns:p14="http://schemas.microsoft.com/office/powerpoint/2010/main" val="9880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0FB2-8663-41F2-A1E6-EF4C91FB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1FB9-0D4B-4026-9A8A-42A41D5D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Standardize the data.</a:t>
            </a:r>
          </a:p>
          <a:p>
            <a:r>
              <a:rPr lang="en-IN" dirty="0"/>
              <a:t>Obtain the Eigenvectors and Eigenvalues from the covariance matrix or correlation matrix, or perform Singular Vector Decomposition.</a:t>
            </a:r>
          </a:p>
          <a:p>
            <a:r>
              <a:rPr lang="en-IN" dirty="0"/>
              <a:t>Sort eigenvalues in descending order and choose the k eigenvectors that  corresponds to the k largest eigenvalues where k is the number of dimensions of the new feature subspace(k&lt;d)</a:t>
            </a:r>
          </a:p>
          <a:p>
            <a:r>
              <a:rPr lang="en-IN" dirty="0"/>
              <a:t>Construct the projection matrix W from the selected eigenvectors.</a:t>
            </a:r>
          </a:p>
          <a:p>
            <a:r>
              <a:rPr lang="en-IN" dirty="0"/>
              <a:t>Transform the original dataset X via W to obtain a k-dimensional feature subspace Y</a:t>
            </a:r>
          </a:p>
        </p:txBody>
      </p:sp>
    </p:spTree>
    <p:extLst>
      <p:ext uri="{BB962C8B-B14F-4D97-AF65-F5344CB8AC3E}">
        <p14:creationId xmlns:p14="http://schemas.microsoft.com/office/powerpoint/2010/main" val="19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C48F-5D45-4860-9947-E11BBF6D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6BA8-8FDC-47A2-9D2D-5D09C97B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550" y="2247960"/>
            <a:ext cx="9603275" cy="345061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https://plotly.com/python/v3/ipython-notebooks/principal-component-analysis/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https://setosa.io/ev/principal-component-analysis/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6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63A-823C-4DFE-8F31-BFBAE05A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</a:t>
            </a:r>
            <a:r>
              <a:rPr lang="en-IN" dirty="0" err="1"/>
              <a:t>pca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1DA8-CE00-488F-8080-E6B3A88E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relation ship between X and Y values.</a:t>
            </a:r>
          </a:p>
          <a:p>
            <a:r>
              <a:rPr lang="en-IN" dirty="0"/>
              <a:t>Find the list of principal axes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Drawback: - it is highly effected by the outliers in the data, but PCA is considered to be one of the most used and is extremely popular.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CE5-753C-4E7F-A08C-362C9514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– Unsupervised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3A5B-922E-4688-9EFE-D334692B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en-IN" dirty="0"/>
              <a:t>From the m independent variables of your dataset.</a:t>
            </a:r>
          </a:p>
          <a:p>
            <a:r>
              <a:rPr lang="en-IN" dirty="0"/>
              <a:t>PCA extracts p&lt;= m new independent variables that explain the most variance of the dataset regardless of the dependent variable.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29F486-A755-452F-9AF6-46BC7CB7C86F}"/>
              </a:ext>
            </a:extLst>
          </p:cNvPr>
          <p:cNvSpPr/>
          <p:nvPr/>
        </p:nvSpPr>
        <p:spPr>
          <a:xfrm>
            <a:off x="1668780" y="3686706"/>
            <a:ext cx="77724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45093-E378-4D4B-A83A-C3E83E15866C}"/>
              </a:ext>
            </a:extLst>
          </p:cNvPr>
          <p:cNvSpPr txBox="1"/>
          <p:nvPr/>
        </p:nvSpPr>
        <p:spPr>
          <a:xfrm>
            <a:off x="2446020" y="3742070"/>
            <a:ext cx="73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fact that the DV is not considered makes PCA an unsupervised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41902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Principal Component Analysis - PCA</vt:lpstr>
      <vt:lpstr>PCA</vt:lpstr>
      <vt:lpstr>Goal of pca</vt:lpstr>
      <vt:lpstr>Overall Breakdown</vt:lpstr>
      <vt:lpstr>PCA Links</vt:lpstr>
      <vt:lpstr>Sum of pca</vt:lpstr>
      <vt:lpstr>PCA – Unsupervised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K-NN</dc:title>
  <dc:creator>Inten98</dc:creator>
  <cp:lastModifiedBy>Inten98</cp:lastModifiedBy>
  <cp:revision>27</cp:revision>
  <dcterms:created xsi:type="dcterms:W3CDTF">2020-05-06T07:05:34Z</dcterms:created>
  <dcterms:modified xsi:type="dcterms:W3CDTF">2020-05-20T06:37:53Z</dcterms:modified>
</cp:coreProperties>
</file>